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7"/>
  </p:notesMasterIdLst>
  <p:sldIdLst>
    <p:sldId id="256" r:id="rId2"/>
    <p:sldId id="257" r:id="rId3"/>
    <p:sldId id="258" r:id="rId4"/>
    <p:sldId id="300" r:id="rId5"/>
    <p:sldId id="260" r:id="rId6"/>
    <p:sldId id="261" r:id="rId7"/>
    <p:sldId id="296" r:id="rId8"/>
    <p:sldId id="262" r:id="rId9"/>
    <p:sldId id="297" r:id="rId10"/>
    <p:sldId id="298" r:id="rId11"/>
    <p:sldId id="263" r:id="rId12"/>
    <p:sldId id="264" r:id="rId13"/>
    <p:sldId id="265" r:id="rId14"/>
    <p:sldId id="299" r:id="rId15"/>
    <p:sldId id="266" r:id="rId16"/>
    <p:sldId id="301" r:id="rId17"/>
    <p:sldId id="267" r:id="rId18"/>
    <p:sldId id="295" r:id="rId19"/>
    <p:sldId id="268" r:id="rId20"/>
    <p:sldId id="269" r:id="rId21"/>
    <p:sldId id="270" r:id="rId22"/>
    <p:sldId id="271" r:id="rId23"/>
    <p:sldId id="302" r:id="rId24"/>
    <p:sldId id="272" r:id="rId25"/>
    <p:sldId id="275" r:id="rId26"/>
  </p:sldIdLst>
  <p:sldSz cx="9144000" cy="5143500" type="screen16x9"/>
  <p:notesSz cx="6858000" cy="9144000"/>
  <p:embeddedFontLst>
    <p:embeddedFont>
      <p:font typeface="IBM Plex Mono" panose="020B0604020202020204" charset="0"/>
      <p:regular r:id="rId28"/>
      <p:bold r:id="rId29"/>
      <p:italic r:id="rId30"/>
      <p:boldItalic r:id="rId31"/>
    </p:embeddedFont>
    <p:embeddedFont>
      <p:font typeface="Playfair Display" panose="020B0604020202020204" charset="0"/>
      <p:regular r:id="rId32"/>
      <p:bold r:id="rId33"/>
      <p:italic r:id="rId34"/>
      <p:boldItalic r:id="rId35"/>
    </p:embeddedFont>
    <p:embeddedFont>
      <p:font typeface="Poppins"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11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AD872-3C20-6FF9-EAA2-6C5A7B4F516B}" v="824" dt="2024-07-23T02:08:14.608"/>
    <p1510:client id="{197161D1-DFC6-AD47-DC86-CBBF198554CF}" v="512" dt="2024-07-22T02:37:53.107"/>
    <p1510:client id="{33D4DAEE-C8E6-EAF3-2423-EC4D1499BBA5}" v="79" dt="2024-07-23T02:08:41.775"/>
    <p1510:client id="{54739046-57AD-4340-A62F-C773890B3A8E}" v="1855" dt="2024-07-23T02:05:35.358"/>
    <p1510:client id="{64EA43DE-7969-2E4A-F754-04B346F76A0C}" v="40" dt="2024-07-23T02:07:24.608"/>
    <p1510:client id="{9DA73541-D1CB-F11A-A59A-F078B6EAE0EE}" v="353" dt="2024-07-22T02:24:30.758"/>
    <p1510:client id="{D2087905-82C9-9E6B-0867-7E4AF8CB25D8}" v="1134" dt="2024-07-22T02:36:21.481"/>
    <p1510:client id="{D8B9E158-B967-B707-54BE-BA9FD5CF742C}" v="98" dt="2024-07-23T00:25:21.309"/>
    <p1510:client id="{F4F51365-3BB6-3CD4-7D1F-3B6A345B5388}" v="133" dt="2024-07-23T00:32:56.072"/>
  </p1510:revLst>
</p1510:revInfo>
</file>

<file path=ppt/tableStyles.xml><?xml version="1.0" encoding="utf-8"?>
<a:tblStyleLst xmlns:a="http://schemas.openxmlformats.org/drawingml/2006/main" def="{4F7A9FDE-5696-4952-8D2F-17FC146BE4C3}">
  <a:tblStyle styleId="{4F7A9FDE-5696-4952-8D2F-17FC146BE4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my, Sarah" userId="S::srsemy@wpi.edu::e41de6f5-57a5-4530-a34f-95d0c2f6ae6b" providerId="AD" clId="Web-{D2087905-82C9-9E6B-0867-7E4AF8CB25D8}"/>
    <pc:docChg chg="modSld">
      <pc:chgData name="Semy, Sarah" userId="S::srsemy@wpi.edu::e41de6f5-57a5-4530-a34f-95d0c2f6ae6b" providerId="AD" clId="Web-{D2087905-82C9-9E6B-0867-7E4AF8CB25D8}" dt="2024-07-22T02:36:18.841" v="793" actId="20577"/>
      <pc:docMkLst>
        <pc:docMk/>
      </pc:docMkLst>
      <pc:sldChg chg="addSp delSp modSp">
        <pc:chgData name="Semy, Sarah" userId="S::srsemy@wpi.edu::e41de6f5-57a5-4530-a34f-95d0c2f6ae6b" providerId="AD" clId="Web-{D2087905-82C9-9E6B-0867-7E4AF8CB25D8}" dt="2024-07-22T02:36:18.841" v="793" actId="20577"/>
        <pc:sldMkLst>
          <pc:docMk/>
          <pc:sldMk cId="0" sldId="270"/>
        </pc:sldMkLst>
        <pc:spChg chg="add del">
          <ac:chgData name="Semy, Sarah" userId="S::srsemy@wpi.edu::e41de6f5-57a5-4530-a34f-95d0c2f6ae6b" providerId="AD" clId="Web-{D2087905-82C9-9E6B-0867-7E4AF8CB25D8}" dt="2024-07-22T02:16:06.017" v="128"/>
          <ac:spMkLst>
            <pc:docMk/>
            <pc:sldMk cId="0" sldId="270"/>
            <ac:spMk id="2" creationId="{DB243F23-07E8-2D78-C549-C0FB4620BA11}"/>
          </ac:spMkLst>
        </pc:spChg>
        <pc:spChg chg="add mod">
          <ac:chgData name="Semy, Sarah" userId="S::srsemy@wpi.edu::e41de6f5-57a5-4530-a34f-95d0c2f6ae6b" providerId="AD" clId="Web-{D2087905-82C9-9E6B-0867-7E4AF8CB25D8}" dt="2024-07-22T02:24:42.962" v="791" actId="1076"/>
          <ac:spMkLst>
            <pc:docMk/>
            <pc:sldMk cId="0" sldId="270"/>
            <ac:spMk id="3" creationId="{0834A2BE-5D7D-530E-7D46-2A25105E8BB1}"/>
          </ac:spMkLst>
        </pc:spChg>
        <pc:spChg chg="add mod">
          <ac:chgData name="Semy, Sarah" userId="S::srsemy@wpi.edu::e41de6f5-57a5-4530-a34f-95d0c2f6ae6b" providerId="AD" clId="Web-{D2087905-82C9-9E6B-0867-7E4AF8CB25D8}" dt="2024-07-22T02:24:40.837" v="790" actId="1076"/>
          <ac:spMkLst>
            <pc:docMk/>
            <pc:sldMk cId="0" sldId="270"/>
            <ac:spMk id="4" creationId="{A81883E3-D62D-5DEA-610B-841AAE7930C8}"/>
          </ac:spMkLst>
        </pc:spChg>
        <pc:spChg chg="mod">
          <ac:chgData name="Semy, Sarah" userId="S::srsemy@wpi.edu::e41de6f5-57a5-4530-a34f-95d0c2f6ae6b" providerId="AD" clId="Web-{D2087905-82C9-9E6B-0867-7E4AF8CB25D8}" dt="2024-07-22T01:55:39.813" v="21" actId="20577"/>
          <ac:spMkLst>
            <pc:docMk/>
            <pc:sldMk cId="0" sldId="270"/>
            <ac:spMk id="1748" creationId="{00000000-0000-0000-0000-000000000000}"/>
          </ac:spMkLst>
        </pc:spChg>
        <pc:spChg chg="mod">
          <ac:chgData name="Semy, Sarah" userId="S::srsemy@wpi.edu::e41de6f5-57a5-4530-a34f-95d0c2f6ae6b" providerId="AD" clId="Web-{D2087905-82C9-9E6B-0867-7E4AF8CB25D8}" dt="2024-07-22T02:36:18.841" v="793" actId="20577"/>
          <ac:spMkLst>
            <pc:docMk/>
            <pc:sldMk cId="0" sldId="270"/>
            <ac:spMk id="1749" creationId="{00000000-0000-0000-0000-000000000000}"/>
          </ac:spMkLst>
        </pc:spChg>
        <pc:spChg chg="del">
          <ac:chgData name="Semy, Sarah" userId="S::srsemy@wpi.edu::e41de6f5-57a5-4530-a34f-95d0c2f6ae6b" providerId="AD" clId="Web-{D2087905-82C9-9E6B-0867-7E4AF8CB25D8}" dt="2024-07-22T02:15:29.500" v="99"/>
          <ac:spMkLst>
            <pc:docMk/>
            <pc:sldMk cId="0" sldId="270"/>
            <ac:spMk id="1750" creationId="{00000000-0000-0000-0000-000000000000}"/>
          </ac:spMkLst>
        </pc:spChg>
      </pc:sldChg>
      <pc:sldChg chg="modNotes">
        <pc:chgData name="Semy, Sarah" userId="S::srsemy@wpi.edu::e41de6f5-57a5-4530-a34f-95d0c2f6ae6b" providerId="AD" clId="Web-{D2087905-82C9-9E6B-0867-7E4AF8CB25D8}" dt="2024-07-22T01:51:04.613" v="8"/>
        <pc:sldMkLst>
          <pc:docMk/>
          <pc:sldMk cId="0" sldId="272"/>
        </pc:sldMkLst>
      </pc:sldChg>
    </pc:docChg>
  </pc:docChgLst>
  <pc:docChgLst>
    <pc:chgData name="Qureshi, Humza" userId="S::haqureshi@wpi.edu::ce189f52-bbd8-4f5b-b21c-2ab231775a8d" providerId="AD" clId="Web-{64EA43DE-7969-2E4A-F754-04B346F76A0C}"/>
    <pc:docChg chg="modSld">
      <pc:chgData name="Qureshi, Humza" userId="S::haqureshi@wpi.edu::ce189f52-bbd8-4f5b-b21c-2ab231775a8d" providerId="AD" clId="Web-{64EA43DE-7969-2E4A-F754-04B346F76A0C}" dt="2024-07-23T02:07:24.608" v="26" actId="1076"/>
      <pc:docMkLst>
        <pc:docMk/>
      </pc:docMkLst>
      <pc:sldChg chg="modSp">
        <pc:chgData name="Qureshi, Humza" userId="S::haqureshi@wpi.edu::ce189f52-bbd8-4f5b-b21c-2ab231775a8d" providerId="AD" clId="Web-{64EA43DE-7969-2E4A-F754-04B346F76A0C}" dt="2024-07-23T01:18:26.317" v="3" actId="1076"/>
        <pc:sldMkLst>
          <pc:docMk/>
          <pc:sldMk cId="0" sldId="264"/>
        </pc:sldMkLst>
        <pc:spChg chg="mod">
          <ac:chgData name="Qureshi, Humza" userId="S::haqureshi@wpi.edu::ce189f52-bbd8-4f5b-b21c-2ab231775a8d" providerId="AD" clId="Web-{64EA43DE-7969-2E4A-F754-04B346F76A0C}" dt="2024-07-23T01:18:26.317" v="3" actId="1076"/>
          <ac:spMkLst>
            <pc:docMk/>
            <pc:sldMk cId="0" sldId="264"/>
            <ac:spMk id="1620" creationId="{00000000-0000-0000-0000-000000000000}"/>
          </ac:spMkLst>
        </pc:spChg>
      </pc:sldChg>
      <pc:sldChg chg="modSp">
        <pc:chgData name="Qureshi, Humza" userId="S::haqureshi@wpi.edu::ce189f52-bbd8-4f5b-b21c-2ab231775a8d" providerId="AD" clId="Web-{64EA43DE-7969-2E4A-F754-04B346F76A0C}" dt="2024-07-23T01:17:08.532" v="1" actId="20577"/>
        <pc:sldMkLst>
          <pc:docMk/>
          <pc:sldMk cId="2383942896" sldId="300"/>
        </pc:sldMkLst>
        <pc:spChg chg="mod">
          <ac:chgData name="Qureshi, Humza" userId="S::haqureshi@wpi.edu::ce189f52-bbd8-4f5b-b21c-2ab231775a8d" providerId="AD" clId="Web-{64EA43DE-7969-2E4A-F754-04B346F76A0C}" dt="2024-07-23T01:17:08.532" v="1" actId="20577"/>
          <ac:spMkLst>
            <pc:docMk/>
            <pc:sldMk cId="2383942896" sldId="300"/>
            <ac:spMk id="3" creationId="{97AD2824-787D-76C7-BEDC-3AA7C8BEF17C}"/>
          </ac:spMkLst>
        </pc:spChg>
      </pc:sldChg>
      <pc:sldChg chg="addSp modSp">
        <pc:chgData name="Qureshi, Humza" userId="S::haqureshi@wpi.edu::ce189f52-bbd8-4f5b-b21c-2ab231775a8d" providerId="AD" clId="Web-{64EA43DE-7969-2E4A-F754-04B346F76A0C}" dt="2024-07-23T02:07:24.608" v="26" actId="1076"/>
        <pc:sldMkLst>
          <pc:docMk/>
          <pc:sldMk cId="918556936" sldId="301"/>
        </pc:sldMkLst>
        <pc:spChg chg="add mod">
          <ac:chgData name="Qureshi, Humza" userId="S::haqureshi@wpi.edu::ce189f52-bbd8-4f5b-b21c-2ab231775a8d" providerId="AD" clId="Web-{64EA43DE-7969-2E4A-F754-04B346F76A0C}" dt="2024-07-23T02:07:24.608" v="26" actId="1076"/>
          <ac:spMkLst>
            <pc:docMk/>
            <pc:sldMk cId="918556936" sldId="301"/>
            <ac:spMk id="3" creationId="{DE6B5D2F-6AE1-AE3A-6AF8-EA555CECEA39}"/>
          </ac:spMkLst>
        </pc:spChg>
        <pc:picChg chg="mod">
          <ac:chgData name="Qureshi, Humza" userId="S::haqureshi@wpi.edu::ce189f52-bbd8-4f5b-b21c-2ab231775a8d" providerId="AD" clId="Web-{64EA43DE-7969-2E4A-F754-04B346F76A0C}" dt="2024-07-23T02:07:17.374" v="25" actId="1076"/>
          <ac:picMkLst>
            <pc:docMk/>
            <pc:sldMk cId="918556936" sldId="301"/>
            <ac:picMk id="4" creationId="{A80BB549-A29C-BD89-6A71-90488F8EF9F3}"/>
          </ac:picMkLst>
        </pc:picChg>
      </pc:sldChg>
    </pc:docChg>
  </pc:docChgLst>
  <pc:docChgLst>
    <pc:chgData name="Selitsky, Deena" userId="S::daselitsky@wpi.edu::0e4a958e-3aa1-4f39-9f2e-db3960d65d83" providerId="AD" clId="Web-{CF38DE47-CE1D-40F0-F1E7-E64CE8B3AC66}"/>
    <pc:docChg chg="addSld delSld modSld">
      <pc:chgData name="Selitsky, Deena" userId="S::daselitsky@wpi.edu::0e4a958e-3aa1-4f39-9f2e-db3960d65d83" providerId="AD" clId="Web-{CF38DE47-CE1D-40F0-F1E7-E64CE8B3AC66}" dt="2024-07-21T21:52:03.324" v="478" actId="20577"/>
      <pc:docMkLst>
        <pc:docMk/>
      </pc:docMkLst>
      <pc:sldChg chg="addSp delSp modSp">
        <pc:chgData name="Selitsky, Deena" userId="S::daselitsky@wpi.edu::0e4a958e-3aa1-4f39-9f2e-db3960d65d83" providerId="AD" clId="Web-{CF38DE47-CE1D-40F0-F1E7-E64CE8B3AC66}" dt="2024-07-21T16:32:07.564" v="24"/>
        <pc:sldMkLst>
          <pc:docMk/>
          <pc:sldMk cId="0" sldId="257"/>
        </pc:sldMkLst>
        <pc:spChg chg="del">
          <ac:chgData name="Selitsky, Deena" userId="S::daselitsky@wpi.edu::0e4a958e-3aa1-4f39-9f2e-db3960d65d83" providerId="AD" clId="Web-{CF38DE47-CE1D-40F0-F1E7-E64CE8B3AC66}" dt="2024-07-21T16:27:58.233" v="0"/>
          <ac:spMkLst>
            <pc:docMk/>
            <pc:sldMk cId="0" sldId="257"/>
            <ac:spMk id="1465" creationId="{00000000-0000-0000-0000-000000000000}"/>
          </ac:spMkLst>
        </pc:spChg>
        <pc:picChg chg="add mod ord modCrop">
          <ac:chgData name="Selitsky, Deena" userId="S::daselitsky@wpi.edu::0e4a958e-3aa1-4f39-9f2e-db3960d65d83" providerId="AD" clId="Web-{CF38DE47-CE1D-40F0-F1E7-E64CE8B3AC66}" dt="2024-07-21T16:32:07.564" v="24"/>
          <ac:picMkLst>
            <pc:docMk/>
            <pc:sldMk cId="0" sldId="257"/>
            <ac:picMk id="3" creationId="{465D47D6-FFBE-01DD-2619-F62D565EDB04}"/>
          </ac:picMkLst>
        </pc:picChg>
      </pc:sldChg>
      <pc:sldChg chg="modSp">
        <pc:chgData name="Selitsky, Deena" userId="S::daselitsky@wpi.edu::0e4a958e-3aa1-4f39-9f2e-db3960d65d83" providerId="AD" clId="Web-{CF38DE47-CE1D-40F0-F1E7-E64CE8B3AC66}" dt="2024-07-21T21:52:03.324" v="478" actId="20577"/>
        <pc:sldMkLst>
          <pc:docMk/>
          <pc:sldMk cId="0" sldId="259"/>
        </pc:sldMkLst>
        <pc:spChg chg="mod">
          <ac:chgData name="Selitsky, Deena" userId="S::daselitsky@wpi.edu::0e4a958e-3aa1-4f39-9f2e-db3960d65d83" providerId="AD" clId="Web-{CF38DE47-CE1D-40F0-F1E7-E64CE8B3AC66}" dt="2024-07-21T21:52:03.324" v="478" actId="20577"/>
          <ac:spMkLst>
            <pc:docMk/>
            <pc:sldMk cId="0" sldId="259"/>
            <ac:spMk id="1481" creationId="{00000000-0000-0000-0000-000000000000}"/>
          </ac:spMkLst>
        </pc:spChg>
        <pc:spChg chg="mod">
          <ac:chgData name="Selitsky, Deena" userId="S::daselitsky@wpi.edu::0e4a958e-3aa1-4f39-9f2e-db3960d65d83" providerId="AD" clId="Web-{CF38DE47-CE1D-40F0-F1E7-E64CE8B3AC66}" dt="2024-07-21T21:46:38.652" v="404" actId="14100"/>
          <ac:spMkLst>
            <pc:docMk/>
            <pc:sldMk cId="0" sldId="259"/>
            <ac:spMk id="1482" creationId="{00000000-0000-0000-0000-000000000000}"/>
          </ac:spMkLst>
        </pc:spChg>
        <pc:spChg chg="mod">
          <ac:chgData name="Selitsky, Deena" userId="S::daselitsky@wpi.edu::0e4a958e-3aa1-4f39-9f2e-db3960d65d83" providerId="AD" clId="Web-{CF38DE47-CE1D-40F0-F1E7-E64CE8B3AC66}" dt="2024-07-21T21:46:42.152" v="405" actId="14100"/>
          <ac:spMkLst>
            <pc:docMk/>
            <pc:sldMk cId="0" sldId="259"/>
            <ac:spMk id="1483" creationId="{00000000-0000-0000-0000-000000000000}"/>
          </ac:spMkLst>
        </pc:spChg>
        <pc:spChg chg="mod">
          <ac:chgData name="Selitsky, Deena" userId="S::daselitsky@wpi.edu::0e4a958e-3aa1-4f39-9f2e-db3960d65d83" providerId="AD" clId="Web-{CF38DE47-CE1D-40F0-F1E7-E64CE8B3AC66}" dt="2024-07-21T21:46:46.730" v="407" actId="14100"/>
          <ac:spMkLst>
            <pc:docMk/>
            <pc:sldMk cId="0" sldId="259"/>
            <ac:spMk id="1484" creationId="{00000000-0000-0000-0000-000000000000}"/>
          </ac:spMkLst>
        </pc:spChg>
        <pc:spChg chg="mod">
          <ac:chgData name="Selitsky, Deena" userId="S::daselitsky@wpi.edu::0e4a958e-3aa1-4f39-9f2e-db3960d65d83" providerId="AD" clId="Web-{CF38DE47-CE1D-40F0-F1E7-E64CE8B3AC66}" dt="2024-07-21T21:46:44.636" v="406" actId="14100"/>
          <ac:spMkLst>
            <pc:docMk/>
            <pc:sldMk cId="0" sldId="259"/>
            <ac:spMk id="1485" creationId="{00000000-0000-0000-0000-000000000000}"/>
          </ac:spMkLst>
        </pc:spChg>
      </pc:sldChg>
      <pc:sldChg chg="addSp delSp modSp">
        <pc:chgData name="Selitsky, Deena" userId="S::daselitsky@wpi.edu::0e4a958e-3aa1-4f39-9f2e-db3960d65d83" providerId="AD" clId="Web-{CF38DE47-CE1D-40F0-F1E7-E64CE8B3AC66}" dt="2024-07-21T21:51:01.027" v="460"/>
        <pc:sldMkLst>
          <pc:docMk/>
          <pc:sldMk cId="0" sldId="260"/>
        </pc:sldMkLst>
        <pc:spChg chg="add del mod">
          <ac:chgData name="Selitsky, Deena" userId="S::daselitsky@wpi.edu::0e4a958e-3aa1-4f39-9f2e-db3960d65d83" providerId="AD" clId="Web-{CF38DE47-CE1D-40F0-F1E7-E64CE8B3AC66}" dt="2024-07-21T21:51:01.027" v="460"/>
          <ac:spMkLst>
            <pc:docMk/>
            <pc:sldMk cId="0" sldId="260"/>
            <ac:spMk id="3" creationId="{592DCFF2-21BB-CD62-FABF-455E4A317290}"/>
          </ac:spMkLst>
        </pc:spChg>
        <pc:spChg chg="del">
          <ac:chgData name="Selitsky, Deena" userId="S::daselitsky@wpi.edu::0e4a958e-3aa1-4f39-9f2e-db3960d65d83" providerId="AD" clId="Web-{CF38DE47-CE1D-40F0-F1E7-E64CE8B3AC66}" dt="2024-07-21T16:35:40.754" v="54"/>
          <ac:spMkLst>
            <pc:docMk/>
            <pc:sldMk cId="0" sldId="260"/>
            <ac:spMk id="1495" creationId="{00000000-0000-0000-0000-000000000000}"/>
          </ac:spMkLst>
        </pc:spChg>
        <pc:spChg chg="mod">
          <ac:chgData name="Selitsky, Deena" userId="S::daselitsky@wpi.edu::0e4a958e-3aa1-4f39-9f2e-db3960d65d83" providerId="AD" clId="Web-{CF38DE47-CE1D-40F0-F1E7-E64CE8B3AC66}" dt="2024-07-21T21:50:50.605" v="459" actId="20577"/>
          <ac:spMkLst>
            <pc:docMk/>
            <pc:sldMk cId="0" sldId="260"/>
            <ac:spMk id="1502" creationId="{00000000-0000-0000-0000-000000000000}"/>
          </ac:spMkLst>
        </pc:spChg>
      </pc:sldChg>
      <pc:sldChg chg="modSp">
        <pc:chgData name="Selitsky, Deena" userId="S::daselitsky@wpi.edu::0e4a958e-3aa1-4f39-9f2e-db3960d65d83" providerId="AD" clId="Web-{CF38DE47-CE1D-40F0-F1E7-E64CE8B3AC66}" dt="2024-07-21T16:32:54.658" v="29" actId="1076"/>
        <pc:sldMkLst>
          <pc:docMk/>
          <pc:sldMk cId="0" sldId="261"/>
        </pc:sldMkLst>
        <pc:spChg chg="mod">
          <ac:chgData name="Selitsky, Deena" userId="S::daselitsky@wpi.edu::0e4a958e-3aa1-4f39-9f2e-db3960d65d83" providerId="AD" clId="Web-{CF38DE47-CE1D-40F0-F1E7-E64CE8B3AC66}" dt="2024-07-21T16:32:54.658" v="29" actId="1076"/>
          <ac:spMkLst>
            <pc:docMk/>
            <pc:sldMk cId="0" sldId="261"/>
            <ac:spMk id="1541" creationId="{00000000-0000-0000-0000-000000000000}"/>
          </ac:spMkLst>
        </pc:spChg>
      </pc:sldChg>
      <pc:sldChg chg="modSp">
        <pc:chgData name="Selitsky, Deena" userId="S::daselitsky@wpi.edu::0e4a958e-3aa1-4f39-9f2e-db3960d65d83" providerId="AD" clId="Web-{CF38DE47-CE1D-40F0-F1E7-E64CE8B3AC66}" dt="2024-07-21T16:32:43.549" v="27" actId="1076"/>
        <pc:sldMkLst>
          <pc:docMk/>
          <pc:sldMk cId="0" sldId="262"/>
        </pc:sldMkLst>
        <pc:spChg chg="mod">
          <ac:chgData name="Selitsky, Deena" userId="S::daselitsky@wpi.edu::0e4a958e-3aa1-4f39-9f2e-db3960d65d83" providerId="AD" clId="Web-{CF38DE47-CE1D-40F0-F1E7-E64CE8B3AC66}" dt="2024-07-21T16:32:43.549" v="27" actId="1076"/>
          <ac:spMkLst>
            <pc:docMk/>
            <pc:sldMk cId="0" sldId="262"/>
            <ac:spMk id="1556" creationId="{00000000-0000-0000-0000-000000000000}"/>
          </ac:spMkLst>
        </pc:spChg>
      </pc:sldChg>
      <pc:sldChg chg="addSp delSp modSp">
        <pc:chgData name="Selitsky, Deena" userId="S::daselitsky@wpi.edu::0e4a958e-3aa1-4f39-9f2e-db3960d65d83" providerId="AD" clId="Web-{CF38DE47-CE1D-40F0-F1E7-E64CE8B3AC66}" dt="2024-07-21T21:51:26.855" v="473" actId="1076"/>
        <pc:sldMkLst>
          <pc:docMk/>
          <pc:sldMk cId="0" sldId="263"/>
        </pc:sldMkLst>
        <pc:spChg chg="add del mod">
          <ac:chgData name="Selitsky, Deena" userId="S::daselitsky@wpi.edu::0e4a958e-3aa1-4f39-9f2e-db3960d65d83" providerId="AD" clId="Web-{CF38DE47-CE1D-40F0-F1E7-E64CE8B3AC66}" dt="2024-07-21T21:18:01.743" v="56"/>
          <ac:spMkLst>
            <pc:docMk/>
            <pc:sldMk cId="0" sldId="263"/>
            <ac:spMk id="3" creationId="{A648E9A4-D015-3FF2-B4B4-2098CF43CB16}"/>
          </ac:spMkLst>
        </pc:spChg>
        <pc:spChg chg="add mod">
          <ac:chgData name="Selitsky, Deena" userId="S::daselitsky@wpi.edu::0e4a958e-3aa1-4f39-9f2e-db3960d65d83" providerId="AD" clId="Web-{CF38DE47-CE1D-40F0-F1E7-E64CE8B3AC66}" dt="2024-07-21T21:51:23.105" v="472" actId="14100"/>
          <ac:spMkLst>
            <pc:docMk/>
            <pc:sldMk cId="0" sldId="263"/>
            <ac:spMk id="4" creationId="{103CF9A1-608B-68AB-81FB-D74E8E6E60C9}"/>
          </ac:spMkLst>
        </pc:spChg>
        <pc:spChg chg="mod">
          <ac:chgData name="Selitsky, Deena" userId="S::daselitsky@wpi.edu::0e4a958e-3aa1-4f39-9f2e-db3960d65d83" providerId="AD" clId="Web-{CF38DE47-CE1D-40F0-F1E7-E64CE8B3AC66}" dt="2024-07-21T21:51:26.855" v="473" actId="1076"/>
          <ac:spMkLst>
            <pc:docMk/>
            <pc:sldMk cId="0" sldId="263"/>
            <ac:spMk id="1571" creationId="{00000000-0000-0000-0000-000000000000}"/>
          </ac:spMkLst>
        </pc:spChg>
        <pc:spChg chg="del">
          <ac:chgData name="Selitsky, Deena" userId="S::daselitsky@wpi.edu::0e4a958e-3aa1-4f39-9f2e-db3960d65d83" providerId="AD" clId="Web-{CF38DE47-CE1D-40F0-F1E7-E64CE8B3AC66}" dt="2024-07-21T16:35:47.254" v="55"/>
          <ac:spMkLst>
            <pc:docMk/>
            <pc:sldMk cId="0" sldId="263"/>
            <ac:spMk id="1572" creationId="{00000000-0000-0000-0000-000000000000}"/>
          </ac:spMkLst>
        </pc:spChg>
        <pc:spChg chg="del">
          <ac:chgData name="Selitsky, Deena" userId="S::daselitsky@wpi.edu::0e4a958e-3aa1-4f39-9f2e-db3960d65d83" providerId="AD" clId="Web-{CF38DE47-CE1D-40F0-F1E7-E64CE8B3AC66}" dt="2024-07-21T21:51:05.730" v="461"/>
          <ac:spMkLst>
            <pc:docMk/>
            <pc:sldMk cId="0" sldId="263"/>
            <ac:spMk id="1579" creationId="{00000000-0000-0000-0000-000000000000}"/>
          </ac:spMkLst>
        </pc:spChg>
      </pc:sldChg>
      <pc:sldChg chg="addSp modSp">
        <pc:chgData name="Selitsky, Deena" userId="S::daselitsky@wpi.edu::0e4a958e-3aa1-4f39-9f2e-db3960d65d83" providerId="AD" clId="Web-{CF38DE47-CE1D-40F0-F1E7-E64CE8B3AC66}" dt="2024-07-21T21:47:31.183" v="415" actId="20577"/>
        <pc:sldMkLst>
          <pc:docMk/>
          <pc:sldMk cId="0" sldId="264"/>
        </pc:sldMkLst>
        <pc:spChg chg="add mod">
          <ac:chgData name="Selitsky, Deena" userId="S::daselitsky@wpi.edu::0e4a958e-3aa1-4f39-9f2e-db3960d65d83" providerId="AD" clId="Web-{CF38DE47-CE1D-40F0-F1E7-E64CE8B3AC66}" dt="2024-07-21T21:47:31.183" v="415" actId="20577"/>
          <ac:spMkLst>
            <pc:docMk/>
            <pc:sldMk cId="0" sldId="264"/>
            <ac:spMk id="2" creationId="{BA8AD558-4571-39BD-B12A-8D1EA008A05B}"/>
          </ac:spMkLst>
        </pc:spChg>
        <pc:spChg chg="mod">
          <ac:chgData name="Selitsky, Deena" userId="S::daselitsky@wpi.edu::0e4a958e-3aa1-4f39-9f2e-db3960d65d83" providerId="AD" clId="Web-{CF38DE47-CE1D-40F0-F1E7-E64CE8B3AC66}" dt="2024-07-21T21:34:14.336" v="214" actId="20577"/>
          <ac:spMkLst>
            <pc:docMk/>
            <pc:sldMk cId="0" sldId="264"/>
            <ac:spMk id="1618" creationId="{00000000-0000-0000-0000-000000000000}"/>
          </ac:spMkLst>
        </pc:spChg>
        <pc:spChg chg="mod">
          <ac:chgData name="Selitsky, Deena" userId="S::daselitsky@wpi.edu::0e4a958e-3aa1-4f39-9f2e-db3960d65d83" providerId="AD" clId="Web-{CF38DE47-CE1D-40F0-F1E7-E64CE8B3AC66}" dt="2024-07-21T21:47:27.386" v="414" actId="20577"/>
          <ac:spMkLst>
            <pc:docMk/>
            <pc:sldMk cId="0" sldId="264"/>
            <ac:spMk id="1619" creationId="{00000000-0000-0000-0000-000000000000}"/>
          </ac:spMkLst>
        </pc:spChg>
        <pc:spChg chg="mod">
          <ac:chgData name="Selitsky, Deena" userId="S::daselitsky@wpi.edu::0e4a958e-3aa1-4f39-9f2e-db3960d65d83" providerId="AD" clId="Web-{CF38DE47-CE1D-40F0-F1E7-E64CE8B3AC66}" dt="2024-07-21T21:34:07.555" v="212" actId="20577"/>
          <ac:spMkLst>
            <pc:docMk/>
            <pc:sldMk cId="0" sldId="264"/>
            <ac:spMk id="1620" creationId="{00000000-0000-0000-0000-000000000000}"/>
          </ac:spMkLst>
        </pc:spChg>
      </pc:sldChg>
      <pc:sldChg chg="delSp modSp">
        <pc:chgData name="Selitsky, Deena" userId="S::daselitsky@wpi.edu::0e4a958e-3aa1-4f39-9f2e-db3960d65d83" providerId="AD" clId="Web-{CF38DE47-CE1D-40F0-F1E7-E64CE8B3AC66}" dt="2024-07-21T21:50:42.183" v="458"/>
        <pc:sldMkLst>
          <pc:docMk/>
          <pc:sldMk cId="0" sldId="266"/>
        </pc:sldMkLst>
        <pc:spChg chg="del">
          <ac:chgData name="Selitsky, Deena" userId="S::daselitsky@wpi.edu::0e4a958e-3aa1-4f39-9f2e-db3960d65d83" providerId="AD" clId="Web-{CF38DE47-CE1D-40F0-F1E7-E64CE8B3AC66}" dt="2024-07-21T21:50:42.183" v="458"/>
          <ac:spMkLst>
            <pc:docMk/>
            <pc:sldMk cId="0" sldId="266"/>
            <ac:spMk id="3" creationId="{3FA7C4AB-DA51-710A-B663-CBCDE3A81693}"/>
          </ac:spMkLst>
        </pc:spChg>
        <pc:spChg chg="mod">
          <ac:chgData name="Selitsky, Deena" userId="S::daselitsky@wpi.edu::0e4a958e-3aa1-4f39-9f2e-db3960d65d83" providerId="AD" clId="Web-{CF38DE47-CE1D-40F0-F1E7-E64CE8B3AC66}" dt="2024-07-21T21:50:37.652" v="457" actId="20577"/>
          <ac:spMkLst>
            <pc:docMk/>
            <pc:sldMk cId="0" sldId="266"/>
            <ac:spMk id="1648" creationId="{00000000-0000-0000-0000-000000000000}"/>
          </ac:spMkLst>
        </pc:spChg>
      </pc:sldChg>
      <pc:sldChg chg="modSp">
        <pc:chgData name="Selitsky, Deena" userId="S::daselitsky@wpi.edu::0e4a958e-3aa1-4f39-9f2e-db3960d65d83" providerId="AD" clId="Web-{CF38DE47-CE1D-40F0-F1E7-E64CE8B3AC66}" dt="2024-07-21T21:36:33.946" v="228" actId="1076"/>
        <pc:sldMkLst>
          <pc:docMk/>
          <pc:sldMk cId="0" sldId="267"/>
        </pc:sldMkLst>
        <pc:spChg chg="mod">
          <ac:chgData name="Selitsky, Deena" userId="S::daselitsky@wpi.edu::0e4a958e-3aa1-4f39-9f2e-db3960d65d83" providerId="AD" clId="Web-{CF38DE47-CE1D-40F0-F1E7-E64CE8B3AC66}" dt="2024-07-21T21:36:26.727" v="226" actId="1076"/>
          <ac:spMkLst>
            <pc:docMk/>
            <pc:sldMk cId="0" sldId="267"/>
            <ac:spMk id="6" creationId="{DB15E35D-55C0-65AD-2936-5D68BDB4D816}"/>
          </ac:spMkLst>
        </pc:spChg>
        <pc:spChg chg="mod">
          <ac:chgData name="Selitsky, Deena" userId="S::daselitsky@wpi.edu::0e4a958e-3aa1-4f39-9f2e-db3960d65d83" providerId="AD" clId="Web-{CF38DE47-CE1D-40F0-F1E7-E64CE8B3AC66}" dt="2024-07-21T21:36:30.461" v="227" actId="1076"/>
          <ac:spMkLst>
            <pc:docMk/>
            <pc:sldMk cId="0" sldId="267"/>
            <ac:spMk id="7" creationId="{7A69CAFA-0B48-64D9-11AA-805AF464DD5C}"/>
          </ac:spMkLst>
        </pc:spChg>
        <pc:spChg chg="mod">
          <ac:chgData name="Selitsky, Deena" userId="S::daselitsky@wpi.edu::0e4a958e-3aa1-4f39-9f2e-db3960d65d83" providerId="AD" clId="Web-{CF38DE47-CE1D-40F0-F1E7-E64CE8B3AC66}" dt="2024-07-21T21:36:33.946" v="228" actId="1076"/>
          <ac:spMkLst>
            <pc:docMk/>
            <pc:sldMk cId="0" sldId="267"/>
            <ac:spMk id="8" creationId="{C5E829A8-9961-20D7-F51B-0E9EEF16EAC1}"/>
          </ac:spMkLst>
        </pc:spChg>
        <pc:spChg chg="mod">
          <ac:chgData name="Selitsky, Deena" userId="S::daselitsky@wpi.edu::0e4a958e-3aa1-4f39-9f2e-db3960d65d83" providerId="AD" clId="Web-{CF38DE47-CE1D-40F0-F1E7-E64CE8B3AC66}" dt="2024-07-21T21:35:47.617" v="219" actId="1076"/>
          <ac:spMkLst>
            <pc:docMk/>
            <pc:sldMk cId="0" sldId="267"/>
            <ac:spMk id="1687" creationId="{00000000-0000-0000-0000-000000000000}"/>
          </ac:spMkLst>
        </pc:spChg>
      </pc:sldChg>
      <pc:sldChg chg="modSp">
        <pc:chgData name="Selitsky, Deena" userId="S::daselitsky@wpi.edu::0e4a958e-3aa1-4f39-9f2e-db3960d65d83" providerId="AD" clId="Web-{CF38DE47-CE1D-40F0-F1E7-E64CE8B3AC66}" dt="2024-07-21T21:47:56.089" v="420" actId="20577"/>
        <pc:sldMkLst>
          <pc:docMk/>
          <pc:sldMk cId="0" sldId="268"/>
        </pc:sldMkLst>
        <pc:spChg chg="mod">
          <ac:chgData name="Selitsky, Deena" userId="S::daselitsky@wpi.edu::0e4a958e-3aa1-4f39-9f2e-db3960d65d83" providerId="AD" clId="Web-{CF38DE47-CE1D-40F0-F1E7-E64CE8B3AC66}" dt="2024-07-21T21:47:56.089" v="420" actId="20577"/>
          <ac:spMkLst>
            <pc:docMk/>
            <pc:sldMk cId="0" sldId="268"/>
            <ac:spMk id="2" creationId="{D60CC758-604D-8397-9875-7EF8E31B011A}"/>
          </ac:spMkLst>
        </pc:spChg>
        <pc:spChg chg="mod">
          <ac:chgData name="Selitsky, Deena" userId="S::daselitsky@wpi.edu::0e4a958e-3aa1-4f39-9f2e-db3960d65d83" providerId="AD" clId="Web-{CF38DE47-CE1D-40F0-F1E7-E64CE8B3AC66}" dt="2024-07-21T16:35:06.113" v="43" actId="14100"/>
          <ac:spMkLst>
            <pc:docMk/>
            <pc:sldMk cId="0" sldId="268"/>
            <ac:spMk id="1695" creationId="{00000000-0000-0000-0000-000000000000}"/>
          </ac:spMkLst>
        </pc:spChg>
      </pc:sldChg>
      <pc:sldChg chg="addSp delSp modSp">
        <pc:chgData name="Selitsky, Deena" userId="S::daselitsky@wpi.edu::0e4a958e-3aa1-4f39-9f2e-db3960d65d83" providerId="AD" clId="Web-{CF38DE47-CE1D-40F0-F1E7-E64CE8B3AC66}" dt="2024-07-21T21:51:40.715" v="476"/>
        <pc:sldMkLst>
          <pc:docMk/>
          <pc:sldMk cId="0" sldId="269"/>
        </pc:sldMkLst>
        <pc:spChg chg="add del mod">
          <ac:chgData name="Selitsky, Deena" userId="S::daselitsky@wpi.edu::0e4a958e-3aa1-4f39-9f2e-db3960d65d83" providerId="AD" clId="Web-{CF38DE47-CE1D-40F0-F1E7-E64CE8B3AC66}" dt="2024-07-21T21:51:40.715" v="476"/>
          <ac:spMkLst>
            <pc:docMk/>
            <pc:sldMk cId="0" sldId="269"/>
            <ac:spMk id="3" creationId="{934599ED-3FB5-A598-D210-4BC419903B98}"/>
          </ac:spMkLst>
        </pc:spChg>
        <pc:spChg chg="del mod">
          <ac:chgData name="Selitsky, Deena" userId="S::daselitsky@wpi.edu::0e4a958e-3aa1-4f39-9f2e-db3960d65d83" providerId="AD" clId="Web-{CF38DE47-CE1D-40F0-F1E7-E64CE8B3AC66}" dt="2024-07-21T21:51:36.168" v="475"/>
          <ac:spMkLst>
            <pc:docMk/>
            <pc:sldMk cId="0" sldId="269"/>
            <ac:spMk id="1702" creationId="{00000000-0000-0000-0000-000000000000}"/>
          </ac:spMkLst>
        </pc:spChg>
      </pc:sldChg>
      <pc:sldChg chg="del">
        <pc:chgData name="Selitsky, Deena" userId="S::daselitsky@wpi.edu::0e4a958e-3aa1-4f39-9f2e-db3960d65d83" providerId="AD" clId="Web-{CF38DE47-CE1D-40F0-F1E7-E64CE8B3AC66}" dt="2024-07-21T21:49:59.012" v="455"/>
        <pc:sldMkLst>
          <pc:docMk/>
          <pc:sldMk cId="0" sldId="276"/>
        </pc:sldMkLst>
      </pc:sldChg>
      <pc:sldChg chg="del">
        <pc:chgData name="Selitsky, Deena" userId="S::daselitsky@wpi.edu::0e4a958e-3aa1-4f39-9f2e-db3960d65d83" providerId="AD" clId="Web-{CF38DE47-CE1D-40F0-F1E7-E64CE8B3AC66}" dt="2024-07-21T21:49:58.965" v="454"/>
        <pc:sldMkLst>
          <pc:docMk/>
          <pc:sldMk cId="0" sldId="277"/>
        </pc:sldMkLst>
      </pc:sldChg>
      <pc:sldChg chg="del">
        <pc:chgData name="Selitsky, Deena" userId="S::daselitsky@wpi.edu::0e4a958e-3aa1-4f39-9f2e-db3960d65d83" providerId="AD" clId="Web-{CF38DE47-CE1D-40F0-F1E7-E64CE8B3AC66}" dt="2024-07-21T21:49:58.965" v="453"/>
        <pc:sldMkLst>
          <pc:docMk/>
          <pc:sldMk cId="0" sldId="278"/>
        </pc:sldMkLst>
      </pc:sldChg>
      <pc:sldChg chg="del">
        <pc:chgData name="Selitsky, Deena" userId="S::daselitsky@wpi.edu::0e4a958e-3aa1-4f39-9f2e-db3960d65d83" providerId="AD" clId="Web-{CF38DE47-CE1D-40F0-F1E7-E64CE8B3AC66}" dt="2024-07-21T21:49:58.949" v="452"/>
        <pc:sldMkLst>
          <pc:docMk/>
          <pc:sldMk cId="0" sldId="279"/>
        </pc:sldMkLst>
      </pc:sldChg>
      <pc:sldChg chg="del">
        <pc:chgData name="Selitsky, Deena" userId="S::daselitsky@wpi.edu::0e4a958e-3aa1-4f39-9f2e-db3960d65d83" providerId="AD" clId="Web-{CF38DE47-CE1D-40F0-F1E7-E64CE8B3AC66}" dt="2024-07-21T21:49:58.933" v="451"/>
        <pc:sldMkLst>
          <pc:docMk/>
          <pc:sldMk cId="0" sldId="280"/>
        </pc:sldMkLst>
      </pc:sldChg>
      <pc:sldChg chg="del">
        <pc:chgData name="Selitsky, Deena" userId="S::daselitsky@wpi.edu::0e4a958e-3aa1-4f39-9f2e-db3960d65d83" providerId="AD" clId="Web-{CF38DE47-CE1D-40F0-F1E7-E64CE8B3AC66}" dt="2024-07-21T21:49:58.918" v="450"/>
        <pc:sldMkLst>
          <pc:docMk/>
          <pc:sldMk cId="0" sldId="281"/>
        </pc:sldMkLst>
      </pc:sldChg>
      <pc:sldChg chg="del">
        <pc:chgData name="Selitsky, Deena" userId="S::daselitsky@wpi.edu::0e4a958e-3aa1-4f39-9f2e-db3960d65d83" providerId="AD" clId="Web-{CF38DE47-CE1D-40F0-F1E7-E64CE8B3AC66}" dt="2024-07-21T21:49:58.621" v="449"/>
        <pc:sldMkLst>
          <pc:docMk/>
          <pc:sldMk cId="0" sldId="282"/>
        </pc:sldMkLst>
      </pc:sldChg>
      <pc:sldChg chg="del">
        <pc:chgData name="Selitsky, Deena" userId="S::daselitsky@wpi.edu::0e4a958e-3aa1-4f39-9f2e-db3960d65d83" providerId="AD" clId="Web-{CF38DE47-CE1D-40F0-F1E7-E64CE8B3AC66}" dt="2024-07-21T21:49:58.527" v="448"/>
        <pc:sldMkLst>
          <pc:docMk/>
          <pc:sldMk cId="0" sldId="283"/>
        </pc:sldMkLst>
      </pc:sldChg>
      <pc:sldChg chg="del">
        <pc:chgData name="Selitsky, Deena" userId="S::daselitsky@wpi.edu::0e4a958e-3aa1-4f39-9f2e-db3960d65d83" providerId="AD" clId="Web-{CF38DE47-CE1D-40F0-F1E7-E64CE8B3AC66}" dt="2024-07-21T21:49:56.699" v="447"/>
        <pc:sldMkLst>
          <pc:docMk/>
          <pc:sldMk cId="0" sldId="284"/>
        </pc:sldMkLst>
      </pc:sldChg>
      <pc:sldChg chg="del">
        <pc:chgData name="Selitsky, Deena" userId="S::daselitsky@wpi.edu::0e4a958e-3aa1-4f39-9f2e-db3960d65d83" providerId="AD" clId="Web-{CF38DE47-CE1D-40F0-F1E7-E64CE8B3AC66}" dt="2024-07-21T21:49:54.527" v="446"/>
        <pc:sldMkLst>
          <pc:docMk/>
          <pc:sldMk cId="0" sldId="285"/>
        </pc:sldMkLst>
      </pc:sldChg>
      <pc:sldChg chg="del">
        <pc:chgData name="Selitsky, Deena" userId="S::daselitsky@wpi.edu::0e4a958e-3aa1-4f39-9f2e-db3960d65d83" providerId="AD" clId="Web-{CF38DE47-CE1D-40F0-F1E7-E64CE8B3AC66}" dt="2024-07-21T21:49:51.324" v="445"/>
        <pc:sldMkLst>
          <pc:docMk/>
          <pc:sldMk cId="0" sldId="286"/>
        </pc:sldMkLst>
      </pc:sldChg>
      <pc:sldChg chg="del">
        <pc:chgData name="Selitsky, Deena" userId="S::daselitsky@wpi.edu::0e4a958e-3aa1-4f39-9f2e-db3960d65d83" providerId="AD" clId="Web-{CF38DE47-CE1D-40F0-F1E7-E64CE8B3AC66}" dt="2024-07-21T21:49:49.387" v="444"/>
        <pc:sldMkLst>
          <pc:docMk/>
          <pc:sldMk cId="0" sldId="287"/>
        </pc:sldMkLst>
      </pc:sldChg>
      <pc:sldChg chg="del">
        <pc:chgData name="Selitsky, Deena" userId="S::daselitsky@wpi.edu::0e4a958e-3aa1-4f39-9f2e-db3960d65d83" providerId="AD" clId="Web-{CF38DE47-CE1D-40F0-F1E7-E64CE8B3AC66}" dt="2024-07-21T21:49:48.887" v="443"/>
        <pc:sldMkLst>
          <pc:docMk/>
          <pc:sldMk cId="0" sldId="288"/>
        </pc:sldMkLst>
      </pc:sldChg>
      <pc:sldChg chg="del">
        <pc:chgData name="Selitsky, Deena" userId="S::daselitsky@wpi.edu::0e4a958e-3aa1-4f39-9f2e-db3960d65d83" providerId="AD" clId="Web-{CF38DE47-CE1D-40F0-F1E7-E64CE8B3AC66}" dt="2024-07-21T21:49:48.558" v="442"/>
        <pc:sldMkLst>
          <pc:docMk/>
          <pc:sldMk cId="0" sldId="289"/>
        </pc:sldMkLst>
      </pc:sldChg>
      <pc:sldChg chg="del">
        <pc:chgData name="Selitsky, Deena" userId="S::daselitsky@wpi.edu::0e4a958e-3aa1-4f39-9f2e-db3960d65d83" providerId="AD" clId="Web-{CF38DE47-CE1D-40F0-F1E7-E64CE8B3AC66}" dt="2024-07-21T21:49:48.012" v="441"/>
        <pc:sldMkLst>
          <pc:docMk/>
          <pc:sldMk cId="0" sldId="290"/>
        </pc:sldMkLst>
      </pc:sldChg>
      <pc:sldChg chg="del">
        <pc:chgData name="Selitsky, Deena" userId="S::daselitsky@wpi.edu::0e4a958e-3aa1-4f39-9f2e-db3960d65d83" providerId="AD" clId="Web-{CF38DE47-CE1D-40F0-F1E7-E64CE8B3AC66}" dt="2024-07-21T21:49:47.465" v="440"/>
        <pc:sldMkLst>
          <pc:docMk/>
          <pc:sldMk cId="0" sldId="291"/>
        </pc:sldMkLst>
      </pc:sldChg>
      <pc:sldChg chg="del">
        <pc:chgData name="Selitsky, Deena" userId="S::daselitsky@wpi.edu::0e4a958e-3aa1-4f39-9f2e-db3960d65d83" providerId="AD" clId="Web-{CF38DE47-CE1D-40F0-F1E7-E64CE8B3AC66}" dt="2024-07-21T21:49:46.980" v="439"/>
        <pc:sldMkLst>
          <pc:docMk/>
          <pc:sldMk cId="0" sldId="292"/>
        </pc:sldMkLst>
      </pc:sldChg>
      <pc:sldChg chg="del">
        <pc:chgData name="Selitsky, Deena" userId="S::daselitsky@wpi.edu::0e4a958e-3aa1-4f39-9f2e-db3960d65d83" providerId="AD" clId="Web-{CF38DE47-CE1D-40F0-F1E7-E64CE8B3AC66}" dt="2024-07-21T21:49:46.449" v="438"/>
        <pc:sldMkLst>
          <pc:docMk/>
          <pc:sldMk cId="0" sldId="293"/>
        </pc:sldMkLst>
      </pc:sldChg>
      <pc:sldChg chg="modSp">
        <pc:chgData name="Selitsky, Deena" userId="S::daselitsky@wpi.edu::0e4a958e-3aa1-4f39-9f2e-db3960d65d83" providerId="AD" clId="Web-{CF38DE47-CE1D-40F0-F1E7-E64CE8B3AC66}" dt="2024-07-21T21:47:51.761" v="419" actId="20577"/>
        <pc:sldMkLst>
          <pc:docMk/>
          <pc:sldMk cId="353923041" sldId="294"/>
        </pc:sldMkLst>
        <pc:spChg chg="mod">
          <ac:chgData name="Selitsky, Deena" userId="S::daselitsky@wpi.edu::0e4a958e-3aa1-4f39-9f2e-db3960d65d83" providerId="AD" clId="Web-{CF38DE47-CE1D-40F0-F1E7-E64CE8B3AC66}" dt="2024-07-21T21:35:21.446" v="216" actId="20577"/>
          <ac:spMkLst>
            <pc:docMk/>
            <pc:sldMk cId="353923041" sldId="294"/>
            <ac:spMk id="2" creationId="{A34591FD-740D-71ED-563E-93041F11875C}"/>
          </ac:spMkLst>
        </pc:spChg>
        <pc:spChg chg="mod">
          <ac:chgData name="Selitsky, Deena" userId="S::daselitsky@wpi.edu::0e4a958e-3aa1-4f39-9f2e-db3960d65d83" providerId="AD" clId="Web-{CF38DE47-CE1D-40F0-F1E7-E64CE8B3AC66}" dt="2024-07-21T21:47:51.761" v="419" actId="20577"/>
          <ac:spMkLst>
            <pc:docMk/>
            <pc:sldMk cId="353923041" sldId="294"/>
            <ac:spMk id="4" creationId="{2F50323C-2906-98F5-5C81-27B4F68E7BCF}"/>
          </ac:spMkLst>
        </pc:spChg>
      </pc:sldChg>
      <pc:sldChg chg="modSp">
        <pc:chgData name="Selitsky, Deena" userId="S::daselitsky@wpi.edu::0e4a958e-3aa1-4f39-9f2e-db3960d65d83" providerId="AD" clId="Web-{CF38DE47-CE1D-40F0-F1E7-E64CE8B3AC66}" dt="2024-07-21T21:37:04.571" v="234" actId="1076"/>
        <pc:sldMkLst>
          <pc:docMk/>
          <pc:sldMk cId="3450657533" sldId="295"/>
        </pc:sldMkLst>
        <pc:spChg chg="mod">
          <ac:chgData name="Selitsky, Deena" userId="S::daselitsky@wpi.edu::0e4a958e-3aa1-4f39-9f2e-db3960d65d83" providerId="AD" clId="Web-{CF38DE47-CE1D-40F0-F1E7-E64CE8B3AC66}" dt="2024-07-21T21:36:58.461" v="232" actId="1076"/>
          <ac:spMkLst>
            <pc:docMk/>
            <pc:sldMk cId="3450657533" sldId="295"/>
            <ac:spMk id="2" creationId="{52C8BA49-325D-03C6-92D0-F8F5C27A3DCF}"/>
          </ac:spMkLst>
        </pc:spChg>
        <pc:spChg chg="mod">
          <ac:chgData name="Selitsky, Deena" userId="S::daselitsky@wpi.edu::0e4a958e-3aa1-4f39-9f2e-db3960d65d83" providerId="AD" clId="Web-{CF38DE47-CE1D-40F0-F1E7-E64CE8B3AC66}" dt="2024-07-21T21:37:04.571" v="234" actId="1076"/>
          <ac:spMkLst>
            <pc:docMk/>
            <pc:sldMk cId="3450657533" sldId="295"/>
            <ac:spMk id="10" creationId="{5DC32BC8-2B73-9667-1F7A-FDED5713A422}"/>
          </ac:spMkLst>
        </pc:spChg>
        <pc:spChg chg="mod">
          <ac:chgData name="Selitsky, Deena" userId="S::daselitsky@wpi.edu::0e4a958e-3aa1-4f39-9f2e-db3960d65d83" providerId="AD" clId="Web-{CF38DE47-CE1D-40F0-F1E7-E64CE8B3AC66}" dt="2024-07-21T21:37:01.524" v="233" actId="1076"/>
          <ac:spMkLst>
            <pc:docMk/>
            <pc:sldMk cId="3450657533" sldId="295"/>
            <ac:spMk id="12" creationId="{32F5BF68-7CC2-C2CB-23D8-D708C1367D03}"/>
          </ac:spMkLst>
        </pc:spChg>
      </pc:sldChg>
      <pc:sldChg chg="modSp">
        <pc:chgData name="Selitsky, Deena" userId="S::daselitsky@wpi.edu::0e4a958e-3aa1-4f39-9f2e-db3960d65d83" providerId="AD" clId="Web-{CF38DE47-CE1D-40F0-F1E7-E64CE8B3AC66}" dt="2024-07-21T21:47:13.589" v="413" actId="20577"/>
        <pc:sldMkLst>
          <pc:docMk/>
          <pc:sldMk cId="3526027451" sldId="296"/>
        </pc:sldMkLst>
        <pc:spChg chg="mod">
          <ac:chgData name="Selitsky, Deena" userId="S::daselitsky@wpi.edu::0e4a958e-3aa1-4f39-9f2e-db3960d65d83" providerId="AD" clId="Web-{CF38DE47-CE1D-40F0-F1E7-E64CE8B3AC66}" dt="2024-07-21T16:33:01.862" v="30" actId="20577"/>
          <ac:spMkLst>
            <pc:docMk/>
            <pc:sldMk cId="3526027451" sldId="296"/>
            <ac:spMk id="2" creationId="{F294592B-0E79-3DD4-178E-A380E6E1A0F3}"/>
          </ac:spMkLst>
        </pc:spChg>
        <pc:spChg chg="mod">
          <ac:chgData name="Selitsky, Deena" userId="S::daselitsky@wpi.edu::0e4a958e-3aa1-4f39-9f2e-db3960d65d83" providerId="AD" clId="Web-{CF38DE47-CE1D-40F0-F1E7-E64CE8B3AC66}" dt="2024-07-21T21:47:13.589" v="413" actId="20577"/>
          <ac:spMkLst>
            <pc:docMk/>
            <pc:sldMk cId="3526027451" sldId="296"/>
            <ac:spMk id="22" creationId="{5E2AE7ED-9A1C-FEB3-5C37-243824B020CA}"/>
          </ac:spMkLst>
        </pc:spChg>
        <pc:spChg chg="mod">
          <ac:chgData name="Selitsky, Deena" userId="S::daselitsky@wpi.edu::0e4a958e-3aa1-4f39-9f2e-db3960d65d83" providerId="AD" clId="Web-{CF38DE47-CE1D-40F0-F1E7-E64CE8B3AC66}" dt="2024-07-21T21:47:03.402" v="411" actId="20577"/>
          <ac:spMkLst>
            <pc:docMk/>
            <pc:sldMk cId="3526027451" sldId="296"/>
            <ac:spMk id="23" creationId="{18DC0FCB-6DA8-1AFA-0CDF-1B7789738A5E}"/>
          </ac:spMkLst>
        </pc:spChg>
      </pc:sldChg>
      <pc:sldChg chg="modSp">
        <pc:chgData name="Selitsky, Deena" userId="S::daselitsky@wpi.edu::0e4a958e-3aa1-4f39-9f2e-db3960d65d83" providerId="AD" clId="Web-{CF38DE47-CE1D-40F0-F1E7-E64CE8B3AC66}" dt="2024-07-21T16:32:33.643" v="25" actId="1076"/>
        <pc:sldMkLst>
          <pc:docMk/>
          <pc:sldMk cId="3430902094" sldId="297"/>
        </pc:sldMkLst>
        <pc:spChg chg="mod">
          <ac:chgData name="Selitsky, Deena" userId="S::daselitsky@wpi.edu::0e4a958e-3aa1-4f39-9f2e-db3960d65d83" providerId="AD" clId="Web-{CF38DE47-CE1D-40F0-F1E7-E64CE8B3AC66}" dt="2024-07-21T16:32:33.643" v="25" actId="1076"/>
          <ac:spMkLst>
            <pc:docMk/>
            <pc:sldMk cId="3430902094" sldId="297"/>
            <ac:spMk id="1556" creationId="{00000000-0000-0000-0000-000000000000}"/>
          </ac:spMkLst>
        </pc:spChg>
      </pc:sldChg>
      <pc:sldChg chg="modSp">
        <pc:chgData name="Selitsky, Deena" userId="S::daselitsky@wpi.edu::0e4a958e-3aa1-4f39-9f2e-db3960d65d83" providerId="AD" clId="Web-{CF38DE47-CE1D-40F0-F1E7-E64CE8B3AC66}" dt="2024-07-21T16:32:38.736" v="26" actId="1076"/>
        <pc:sldMkLst>
          <pc:docMk/>
          <pc:sldMk cId="1625772177" sldId="298"/>
        </pc:sldMkLst>
        <pc:spChg chg="mod">
          <ac:chgData name="Selitsky, Deena" userId="S::daselitsky@wpi.edu::0e4a958e-3aa1-4f39-9f2e-db3960d65d83" providerId="AD" clId="Web-{CF38DE47-CE1D-40F0-F1E7-E64CE8B3AC66}" dt="2024-07-21T16:32:38.736" v="26" actId="1076"/>
          <ac:spMkLst>
            <pc:docMk/>
            <pc:sldMk cId="1625772177" sldId="298"/>
            <ac:spMk id="1556" creationId="{00000000-0000-0000-0000-000000000000}"/>
          </ac:spMkLst>
        </pc:spChg>
      </pc:sldChg>
      <pc:sldChg chg="modSp new">
        <pc:chgData name="Selitsky, Deena" userId="S::daselitsky@wpi.edu::0e4a958e-3aa1-4f39-9f2e-db3960d65d83" providerId="AD" clId="Web-{CF38DE47-CE1D-40F0-F1E7-E64CE8B3AC66}" dt="2024-07-21T21:49:34.887" v="437" actId="20577"/>
        <pc:sldMkLst>
          <pc:docMk/>
          <pc:sldMk cId="146370730" sldId="299"/>
        </pc:sldMkLst>
        <pc:spChg chg="mod">
          <ac:chgData name="Selitsky, Deena" userId="S::daselitsky@wpi.edu::0e4a958e-3aa1-4f39-9f2e-db3960d65d83" providerId="AD" clId="Web-{CF38DE47-CE1D-40F0-F1E7-E64CE8B3AC66}" dt="2024-07-21T21:49:34.887" v="437" actId="20577"/>
          <ac:spMkLst>
            <pc:docMk/>
            <pc:sldMk cId="146370730" sldId="299"/>
            <ac:spMk id="2" creationId="{D7E6806D-0EDB-3E47-7D33-EA491AA749C2}"/>
          </ac:spMkLst>
        </pc:spChg>
      </pc:sldChg>
    </pc:docChg>
  </pc:docChgLst>
  <pc:docChgLst>
    <pc:chgData name="Selitsky, Deena" userId="S::daselitsky@wpi.edu::0e4a958e-3aa1-4f39-9f2e-db3960d65d83" providerId="AD" clId="Web-{33D4DAEE-C8E6-EAF3-2423-EC4D1499BBA5}"/>
    <pc:docChg chg="modSld">
      <pc:chgData name="Selitsky, Deena" userId="S::daselitsky@wpi.edu::0e4a958e-3aa1-4f39-9f2e-db3960d65d83" providerId="AD" clId="Web-{33D4DAEE-C8E6-EAF3-2423-EC4D1499BBA5}" dt="2024-07-23T02:08:41.775" v="65" actId="1076"/>
      <pc:docMkLst>
        <pc:docMk/>
      </pc:docMkLst>
      <pc:sldChg chg="modSp">
        <pc:chgData name="Selitsky, Deena" userId="S::daselitsky@wpi.edu::0e4a958e-3aa1-4f39-9f2e-db3960d65d83" providerId="AD" clId="Web-{33D4DAEE-C8E6-EAF3-2423-EC4D1499BBA5}" dt="2024-07-23T01:10:22.929" v="35" actId="1076"/>
        <pc:sldMkLst>
          <pc:docMk/>
          <pc:sldMk cId="0" sldId="268"/>
        </pc:sldMkLst>
        <pc:spChg chg="mod">
          <ac:chgData name="Selitsky, Deena" userId="S::daselitsky@wpi.edu::0e4a958e-3aa1-4f39-9f2e-db3960d65d83" providerId="AD" clId="Web-{33D4DAEE-C8E6-EAF3-2423-EC4D1499BBA5}" dt="2024-07-23T01:10:22.929" v="35" actId="1076"/>
          <ac:spMkLst>
            <pc:docMk/>
            <pc:sldMk cId="0" sldId="268"/>
            <ac:spMk id="2" creationId="{D60CC758-604D-8397-9875-7EF8E31B011A}"/>
          </ac:spMkLst>
        </pc:spChg>
      </pc:sldChg>
      <pc:sldChg chg="modSp">
        <pc:chgData name="Selitsky, Deena" userId="S::daselitsky@wpi.edu::0e4a958e-3aa1-4f39-9f2e-db3960d65d83" providerId="AD" clId="Web-{33D4DAEE-C8E6-EAF3-2423-EC4D1499BBA5}" dt="2024-07-23T01:10:04.366" v="33" actId="20577"/>
        <pc:sldMkLst>
          <pc:docMk/>
          <pc:sldMk cId="0" sldId="270"/>
        </pc:sldMkLst>
        <pc:spChg chg="mod">
          <ac:chgData name="Selitsky, Deena" userId="S::daselitsky@wpi.edu::0e4a958e-3aa1-4f39-9f2e-db3960d65d83" providerId="AD" clId="Web-{33D4DAEE-C8E6-EAF3-2423-EC4D1499BBA5}" dt="2024-07-23T01:10:04.366" v="33" actId="20577"/>
          <ac:spMkLst>
            <pc:docMk/>
            <pc:sldMk cId="0" sldId="270"/>
            <ac:spMk id="3" creationId="{0834A2BE-5D7D-530E-7D46-2A25105E8BB1}"/>
          </ac:spMkLst>
        </pc:spChg>
        <pc:spChg chg="mod">
          <ac:chgData name="Selitsky, Deena" userId="S::daselitsky@wpi.edu::0e4a958e-3aa1-4f39-9f2e-db3960d65d83" providerId="AD" clId="Web-{33D4DAEE-C8E6-EAF3-2423-EC4D1499BBA5}" dt="2024-07-23T01:09:58.210" v="31" actId="20577"/>
          <ac:spMkLst>
            <pc:docMk/>
            <pc:sldMk cId="0" sldId="270"/>
            <ac:spMk id="4" creationId="{A81883E3-D62D-5DEA-610B-841AAE7930C8}"/>
          </ac:spMkLst>
        </pc:spChg>
        <pc:spChg chg="mod">
          <ac:chgData name="Selitsky, Deena" userId="S::daselitsky@wpi.edu::0e4a958e-3aa1-4f39-9f2e-db3960d65d83" providerId="AD" clId="Web-{33D4DAEE-C8E6-EAF3-2423-EC4D1499BBA5}" dt="2024-07-23T01:09:53.944" v="29" actId="20577"/>
          <ac:spMkLst>
            <pc:docMk/>
            <pc:sldMk cId="0" sldId="270"/>
            <ac:spMk id="1749" creationId="{00000000-0000-0000-0000-000000000000}"/>
          </ac:spMkLst>
        </pc:spChg>
      </pc:sldChg>
      <pc:sldChg chg="modSp">
        <pc:chgData name="Selitsky, Deena" userId="S::daselitsky@wpi.edu::0e4a958e-3aa1-4f39-9f2e-db3960d65d83" providerId="AD" clId="Web-{33D4DAEE-C8E6-EAF3-2423-EC4D1499BBA5}" dt="2024-07-23T00:55:23.262" v="5" actId="1076"/>
        <pc:sldMkLst>
          <pc:docMk/>
          <pc:sldMk cId="0" sldId="271"/>
        </pc:sldMkLst>
        <pc:spChg chg="mod">
          <ac:chgData name="Selitsky, Deena" userId="S::daselitsky@wpi.edu::0e4a958e-3aa1-4f39-9f2e-db3960d65d83" providerId="AD" clId="Web-{33D4DAEE-C8E6-EAF3-2423-EC4D1499BBA5}" dt="2024-07-23T00:54:36.167" v="0" actId="1076"/>
          <ac:spMkLst>
            <pc:docMk/>
            <pc:sldMk cId="0" sldId="271"/>
            <ac:spMk id="1755" creationId="{00000000-0000-0000-0000-000000000000}"/>
          </ac:spMkLst>
        </pc:spChg>
        <pc:picChg chg="mod">
          <ac:chgData name="Selitsky, Deena" userId="S::daselitsky@wpi.edu::0e4a958e-3aa1-4f39-9f2e-db3960d65d83" providerId="AD" clId="Web-{33D4DAEE-C8E6-EAF3-2423-EC4D1499BBA5}" dt="2024-07-23T00:55:23.262" v="5" actId="1076"/>
          <ac:picMkLst>
            <pc:docMk/>
            <pc:sldMk cId="0" sldId="271"/>
            <ac:picMk id="2" creationId="{2B4B5346-71D4-1FF5-7FCF-06CBD33CDDAC}"/>
          </ac:picMkLst>
        </pc:picChg>
      </pc:sldChg>
      <pc:sldChg chg="modSp">
        <pc:chgData name="Selitsky, Deena" userId="S::daselitsky@wpi.edu::0e4a958e-3aa1-4f39-9f2e-db3960d65d83" providerId="AD" clId="Web-{33D4DAEE-C8E6-EAF3-2423-EC4D1499BBA5}" dt="2024-07-23T00:55:05.714" v="2" actId="1076"/>
        <pc:sldMkLst>
          <pc:docMk/>
          <pc:sldMk cId="0" sldId="272"/>
        </pc:sldMkLst>
        <pc:picChg chg="mod">
          <ac:chgData name="Selitsky, Deena" userId="S::daselitsky@wpi.edu::0e4a958e-3aa1-4f39-9f2e-db3960d65d83" providerId="AD" clId="Web-{33D4DAEE-C8E6-EAF3-2423-EC4D1499BBA5}" dt="2024-07-23T00:55:05.714" v="2" actId="1076"/>
          <ac:picMkLst>
            <pc:docMk/>
            <pc:sldMk cId="0" sldId="272"/>
            <ac:picMk id="7" creationId="{0A8B66D2-A78D-B3B9-C9A6-95F6EA0A0285}"/>
          </ac:picMkLst>
        </pc:picChg>
      </pc:sldChg>
      <pc:sldChg chg="modSp">
        <pc:chgData name="Selitsky, Deena" userId="S::daselitsky@wpi.edu::0e4a958e-3aa1-4f39-9f2e-db3960d65d83" providerId="AD" clId="Web-{33D4DAEE-C8E6-EAF3-2423-EC4D1499BBA5}" dt="2024-07-23T02:08:41.775" v="65" actId="1076"/>
        <pc:sldMkLst>
          <pc:docMk/>
          <pc:sldMk cId="146370730" sldId="299"/>
        </pc:sldMkLst>
        <pc:spChg chg="mod">
          <ac:chgData name="Selitsky, Deena" userId="S::daselitsky@wpi.edu::0e4a958e-3aa1-4f39-9f2e-db3960d65d83" providerId="AD" clId="Web-{33D4DAEE-C8E6-EAF3-2423-EC4D1499BBA5}" dt="2024-07-23T02:07:52.993" v="54" actId="20577"/>
          <ac:spMkLst>
            <pc:docMk/>
            <pc:sldMk cId="146370730" sldId="299"/>
            <ac:spMk id="3" creationId="{90805B90-B556-E5A1-DF1D-E95F51F4BBA8}"/>
          </ac:spMkLst>
        </pc:spChg>
        <pc:spChg chg="mod">
          <ac:chgData name="Selitsky, Deena" userId="S::daselitsky@wpi.edu::0e4a958e-3aa1-4f39-9f2e-db3960d65d83" providerId="AD" clId="Web-{33D4DAEE-C8E6-EAF3-2423-EC4D1499BBA5}" dt="2024-07-23T02:08:24.775" v="61" actId="1076"/>
          <ac:spMkLst>
            <pc:docMk/>
            <pc:sldMk cId="146370730" sldId="299"/>
            <ac:spMk id="4" creationId="{6B32534B-8E56-1682-AD7F-C181B94F7217}"/>
          </ac:spMkLst>
        </pc:spChg>
        <pc:picChg chg="mod">
          <ac:chgData name="Selitsky, Deena" userId="S::daselitsky@wpi.edu::0e4a958e-3aa1-4f39-9f2e-db3960d65d83" providerId="AD" clId="Web-{33D4DAEE-C8E6-EAF3-2423-EC4D1499BBA5}" dt="2024-07-23T02:08:41.775" v="65" actId="1076"/>
          <ac:picMkLst>
            <pc:docMk/>
            <pc:sldMk cId="146370730" sldId="299"/>
            <ac:picMk id="6" creationId="{9E92A376-99F5-ABD2-C902-3F523BA7FC09}"/>
          </ac:picMkLst>
        </pc:picChg>
      </pc:sldChg>
      <pc:sldChg chg="modSp">
        <pc:chgData name="Selitsky, Deena" userId="S::daselitsky@wpi.edu::0e4a958e-3aa1-4f39-9f2e-db3960d65d83" providerId="AD" clId="Web-{33D4DAEE-C8E6-EAF3-2423-EC4D1499BBA5}" dt="2024-07-23T01:10:12.663" v="34" actId="20577"/>
        <pc:sldMkLst>
          <pc:docMk/>
          <pc:sldMk cId="17500205" sldId="302"/>
        </pc:sldMkLst>
        <pc:spChg chg="mod">
          <ac:chgData name="Selitsky, Deena" userId="S::daselitsky@wpi.edu::0e4a958e-3aa1-4f39-9f2e-db3960d65d83" providerId="AD" clId="Web-{33D4DAEE-C8E6-EAF3-2423-EC4D1499BBA5}" dt="2024-07-23T01:08:39.928" v="16" actId="20577"/>
          <ac:spMkLst>
            <pc:docMk/>
            <pc:sldMk cId="17500205" sldId="302"/>
            <ac:spMk id="3" creationId="{13E64F91-C334-445E-33CF-BEEFC9DABA9B}"/>
          </ac:spMkLst>
        </pc:spChg>
        <pc:spChg chg="mod">
          <ac:chgData name="Selitsky, Deena" userId="S::daselitsky@wpi.edu::0e4a958e-3aa1-4f39-9f2e-db3960d65d83" providerId="AD" clId="Web-{33D4DAEE-C8E6-EAF3-2423-EC4D1499BBA5}" dt="2024-07-23T01:10:12.663" v="34" actId="20577"/>
          <ac:spMkLst>
            <pc:docMk/>
            <pc:sldMk cId="17500205" sldId="302"/>
            <ac:spMk id="4" creationId="{BBB4BB38-6F96-7726-B932-30D6B36A4E06}"/>
          </ac:spMkLst>
        </pc:spChg>
      </pc:sldChg>
    </pc:docChg>
  </pc:docChgLst>
  <pc:docChgLst>
    <pc:chgData name="Qureshi, Humza" userId="S::haqureshi@wpi.edu::ce189f52-bbd8-4f5b-b21c-2ab231775a8d" providerId="AD" clId="Web-{F4F51365-3BB6-3CD4-7D1F-3B6A345B5388}"/>
    <pc:docChg chg="addSld delSld modSld">
      <pc:chgData name="Qureshi, Humza" userId="S::haqureshi@wpi.edu::ce189f52-bbd8-4f5b-b21c-2ab231775a8d" providerId="AD" clId="Web-{F4F51365-3BB6-3CD4-7D1F-3B6A345B5388}" dt="2024-07-23T00:32:56.072" v="130"/>
      <pc:docMkLst>
        <pc:docMk/>
      </pc:docMkLst>
      <pc:sldChg chg="modSp">
        <pc:chgData name="Qureshi, Humza" userId="S::haqureshi@wpi.edu::ce189f52-bbd8-4f5b-b21c-2ab231775a8d" providerId="AD" clId="Web-{F4F51365-3BB6-3CD4-7D1F-3B6A345B5388}" dt="2024-07-22T19:22:42.814" v="127" actId="20577"/>
        <pc:sldMkLst>
          <pc:docMk/>
          <pc:sldMk cId="0" sldId="268"/>
        </pc:sldMkLst>
        <pc:spChg chg="mod">
          <ac:chgData name="Qureshi, Humza" userId="S::haqureshi@wpi.edu::ce189f52-bbd8-4f5b-b21c-2ab231775a8d" providerId="AD" clId="Web-{F4F51365-3BB6-3CD4-7D1F-3B6A345B5388}" dt="2024-07-22T19:22:42.814" v="127" actId="20577"/>
          <ac:spMkLst>
            <pc:docMk/>
            <pc:sldMk cId="0" sldId="268"/>
            <ac:spMk id="1695" creationId="{00000000-0000-0000-0000-000000000000}"/>
          </ac:spMkLst>
        </pc:spChg>
      </pc:sldChg>
      <pc:sldChg chg="del">
        <pc:chgData name="Qureshi, Humza" userId="S::haqureshi@wpi.edu::ce189f52-bbd8-4f5b-b21c-2ab231775a8d" providerId="AD" clId="Web-{F4F51365-3BB6-3CD4-7D1F-3B6A345B5388}" dt="2024-07-23T00:32:56.072" v="130"/>
        <pc:sldMkLst>
          <pc:docMk/>
          <pc:sldMk cId="353923041" sldId="294"/>
        </pc:sldMkLst>
      </pc:sldChg>
      <pc:sldChg chg="addSp delSp modSp new modNotes">
        <pc:chgData name="Qureshi, Humza" userId="S::haqureshi@wpi.edu::ce189f52-bbd8-4f5b-b21c-2ab231775a8d" providerId="AD" clId="Web-{F4F51365-3BB6-3CD4-7D1F-3B6A345B5388}" dt="2024-07-23T00:31:57.477" v="129"/>
        <pc:sldMkLst>
          <pc:docMk/>
          <pc:sldMk cId="918556936" sldId="301"/>
        </pc:sldMkLst>
        <pc:spChg chg="mod">
          <ac:chgData name="Qureshi, Humza" userId="S::haqureshi@wpi.edu::ce189f52-bbd8-4f5b-b21c-2ab231775a8d" providerId="AD" clId="Web-{F4F51365-3BB6-3CD4-7D1F-3B6A345B5388}" dt="2024-07-22T19:19:48.260" v="25" actId="20577"/>
          <ac:spMkLst>
            <pc:docMk/>
            <pc:sldMk cId="918556936" sldId="301"/>
            <ac:spMk id="2" creationId="{E49D850A-A622-905D-BB8A-2CAE87D7AC7F}"/>
          </ac:spMkLst>
        </pc:spChg>
        <pc:spChg chg="del mod">
          <ac:chgData name="Qureshi, Humza" userId="S::haqureshi@wpi.edu::ce189f52-bbd8-4f5b-b21c-2ab231775a8d" providerId="AD" clId="Web-{F4F51365-3BB6-3CD4-7D1F-3B6A345B5388}" dt="2024-07-22T19:19:30.150" v="2"/>
          <ac:spMkLst>
            <pc:docMk/>
            <pc:sldMk cId="918556936" sldId="301"/>
            <ac:spMk id="3" creationId="{18082F10-3AE0-7C14-2B4C-6D9763FBEA00}"/>
          </ac:spMkLst>
        </pc:spChg>
        <pc:picChg chg="add mod">
          <ac:chgData name="Qureshi, Humza" userId="S::haqureshi@wpi.edu::ce189f52-bbd8-4f5b-b21c-2ab231775a8d" providerId="AD" clId="Web-{F4F51365-3BB6-3CD4-7D1F-3B6A345B5388}" dt="2024-07-22T19:19:37.369" v="5" actId="1076"/>
          <ac:picMkLst>
            <pc:docMk/>
            <pc:sldMk cId="918556936" sldId="301"/>
            <ac:picMk id="4" creationId="{A80BB549-A29C-BD89-6A71-90488F8EF9F3}"/>
          </ac:picMkLst>
        </pc:picChg>
      </pc:sldChg>
    </pc:docChg>
  </pc:docChgLst>
  <pc:docChgLst>
    <pc:chgData name="Selitsky, Deena" userId="S::daselitsky@wpi.edu::0e4a958e-3aa1-4f39-9f2e-db3960d65d83" providerId="AD" clId="Web-{C1826841-6F12-1D78-0792-074F0478B44D}"/>
    <pc:docChg chg="modSld">
      <pc:chgData name="Selitsky, Deena" userId="S::daselitsky@wpi.edu::0e4a958e-3aa1-4f39-9f2e-db3960d65d83" providerId="AD" clId="Web-{C1826841-6F12-1D78-0792-074F0478B44D}" dt="2024-07-17T00:52:06.326" v="149" actId="20577"/>
      <pc:docMkLst>
        <pc:docMk/>
      </pc:docMkLst>
      <pc:sldChg chg="addSp delSp modSp mod setBg">
        <pc:chgData name="Selitsky, Deena" userId="S::daselitsky@wpi.edu::0e4a958e-3aa1-4f39-9f2e-db3960d65d83" providerId="AD" clId="Web-{C1826841-6F12-1D78-0792-074F0478B44D}" dt="2024-07-17T00:52:06.326" v="149" actId="20577"/>
        <pc:sldMkLst>
          <pc:docMk/>
          <pc:sldMk cId="0" sldId="257"/>
        </pc:sldMkLst>
        <pc:spChg chg="add del mod">
          <ac:chgData name="Selitsky, Deena" userId="S::daselitsky@wpi.edu::0e4a958e-3aa1-4f39-9f2e-db3960d65d83" providerId="AD" clId="Web-{C1826841-6F12-1D78-0792-074F0478B44D}" dt="2024-07-17T00:38:49.394" v="107"/>
          <ac:spMkLst>
            <pc:docMk/>
            <pc:sldMk cId="0" sldId="257"/>
            <ac:spMk id="5" creationId="{E1EA0BF2-D2F8-E5DC-96C9-3BE09329E0D6}"/>
          </ac:spMkLst>
        </pc:spChg>
        <pc:spChg chg="add del mod">
          <ac:chgData name="Selitsky, Deena" userId="S::daselitsky@wpi.edu::0e4a958e-3aa1-4f39-9f2e-db3960d65d83" providerId="AD" clId="Web-{C1826841-6F12-1D78-0792-074F0478B44D}" dt="2024-07-17T00:40:21.800" v="113"/>
          <ac:spMkLst>
            <pc:docMk/>
            <pc:sldMk cId="0" sldId="257"/>
            <ac:spMk id="8" creationId="{3E0D8CFF-DF00-3B0A-39D7-B6352EE5C906}"/>
          </ac:spMkLst>
        </pc:spChg>
        <pc:spChg chg="add del mod">
          <ac:chgData name="Selitsky, Deena" userId="S::daselitsky@wpi.edu::0e4a958e-3aa1-4f39-9f2e-db3960d65d83" providerId="AD" clId="Web-{C1826841-6F12-1D78-0792-074F0478B44D}" dt="2024-07-17T00:41:59.252" v="122"/>
          <ac:spMkLst>
            <pc:docMk/>
            <pc:sldMk cId="0" sldId="257"/>
            <ac:spMk id="9" creationId="{9DECE75D-7442-7FF3-C7D5-019FE77FA943}"/>
          </ac:spMkLst>
        </pc:spChg>
        <pc:spChg chg="add del mod">
          <ac:chgData name="Selitsky, Deena" userId="S::daselitsky@wpi.edu::0e4a958e-3aa1-4f39-9f2e-db3960d65d83" providerId="AD" clId="Web-{C1826841-6F12-1D78-0792-074F0478B44D}" dt="2024-07-17T00:51:50.498" v="142"/>
          <ac:spMkLst>
            <pc:docMk/>
            <pc:sldMk cId="0" sldId="257"/>
            <ac:spMk id="11" creationId="{F268BB7E-FECE-DBA1-4B7E-6AB5C37DE4CB}"/>
          </ac:spMkLst>
        </pc:spChg>
        <pc:spChg chg="mod">
          <ac:chgData name="Selitsky, Deena" userId="S::daselitsky@wpi.edu::0e4a958e-3aa1-4f39-9f2e-db3960d65d83" providerId="AD" clId="Web-{C1826841-6F12-1D78-0792-074F0478B44D}" dt="2024-07-17T00:52:06.326" v="149" actId="20577"/>
          <ac:spMkLst>
            <pc:docMk/>
            <pc:sldMk cId="0" sldId="257"/>
            <ac:spMk id="1459" creationId="{00000000-0000-0000-0000-000000000000}"/>
          </ac:spMkLst>
        </pc:spChg>
        <pc:spChg chg="add del mod">
          <ac:chgData name="Selitsky, Deena" userId="S::daselitsky@wpi.edu::0e4a958e-3aa1-4f39-9f2e-db3960d65d83" providerId="AD" clId="Web-{C1826841-6F12-1D78-0792-074F0478B44D}" dt="2024-07-17T00:51:54.202" v="145" actId="20577"/>
          <ac:spMkLst>
            <pc:docMk/>
            <pc:sldMk cId="0" sldId="257"/>
            <ac:spMk id="1460" creationId="{00000000-0000-0000-0000-000000000000}"/>
          </ac:spMkLst>
        </pc:spChg>
        <pc:spChg chg="mod">
          <ac:chgData name="Selitsky, Deena" userId="S::daselitsky@wpi.edu::0e4a958e-3aa1-4f39-9f2e-db3960d65d83" providerId="AD" clId="Web-{C1826841-6F12-1D78-0792-074F0478B44D}" dt="2024-07-17T00:52:02.639" v="148" actId="20577"/>
          <ac:spMkLst>
            <pc:docMk/>
            <pc:sldMk cId="0" sldId="257"/>
            <ac:spMk id="1461" creationId="{00000000-0000-0000-0000-000000000000}"/>
          </ac:spMkLst>
        </pc:spChg>
        <pc:spChg chg="del">
          <ac:chgData name="Selitsky, Deena" userId="S::daselitsky@wpi.edu::0e4a958e-3aa1-4f39-9f2e-db3960d65d83" providerId="AD" clId="Web-{C1826841-6F12-1D78-0792-074F0478B44D}" dt="2024-07-17T00:36:24.161" v="84"/>
          <ac:spMkLst>
            <pc:docMk/>
            <pc:sldMk cId="0" sldId="257"/>
            <ac:spMk id="1468" creationId="{00000000-0000-0000-0000-000000000000}"/>
          </ac:spMkLst>
        </pc:spChg>
        <pc:spChg chg="mod">
          <ac:chgData name="Selitsky, Deena" userId="S::daselitsky@wpi.edu::0e4a958e-3aa1-4f39-9f2e-db3960d65d83" providerId="AD" clId="Web-{C1826841-6F12-1D78-0792-074F0478B44D}" dt="2024-07-17T00:44:22.799" v="125" actId="1076"/>
          <ac:spMkLst>
            <pc:docMk/>
            <pc:sldMk cId="0" sldId="257"/>
            <ac:spMk id="1469" creationId="{00000000-0000-0000-0000-000000000000}"/>
          </ac:spMkLst>
        </pc:spChg>
        <pc:spChg chg="mod">
          <ac:chgData name="Selitsky, Deena" userId="S::daselitsky@wpi.edu::0e4a958e-3aa1-4f39-9f2e-db3960d65d83" providerId="AD" clId="Web-{C1826841-6F12-1D78-0792-074F0478B44D}" dt="2024-07-17T00:51:58.530" v="146" actId="20577"/>
          <ac:spMkLst>
            <pc:docMk/>
            <pc:sldMk cId="0" sldId="257"/>
            <ac:spMk id="1470" creationId="{00000000-0000-0000-0000-000000000000}"/>
          </ac:spMkLst>
        </pc:spChg>
        <pc:picChg chg="add del mod">
          <ac:chgData name="Selitsky, Deena" userId="S::daselitsky@wpi.edu::0e4a958e-3aa1-4f39-9f2e-db3960d65d83" providerId="AD" clId="Web-{C1826841-6F12-1D78-0792-074F0478B44D}" dt="2024-07-17T00:51:35.936" v="140"/>
          <ac:picMkLst>
            <pc:docMk/>
            <pc:sldMk cId="0" sldId="257"/>
            <ac:picMk id="2" creationId="{DCE81B21-E520-1AF6-8322-B91CB17F9BA9}"/>
          </ac:picMkLst>
        </pc:picChg>
        <pc:picChg chg="add del mod ord modCrop">
          <ac:chgData name="Selitsky, Deena" userId="S::daselitsky@wpi.edu::0e4a958e-3aa1-4f39-9f2e-db3960d65d83" providerId="AD" clId="Web-{C1826841-6F12-1D78-0792-074F0478B44D}" dt="2024-07-17T00:38:40.285" v="103"/>
          <ac:picMkLst>
            <pc:docMk/>
            <pc:sldMk cId="0" sldId="257"/>
            <ac:picMk id="3" creationId="{CFDC0A01-96AB-97F6-A134-7C394D9602CF}"/>
          </ac:picMkLst>
        </pc:picChg>
        <pc:picChg chg="add mod">
          <ac:chgData name="Selitsky, Deena" userId="S::daselitsky@wpi.edu::0e4a958e-3aa1-4f39-9f2e-db3960d65d83" providerId="AD" clId="Web-{C1826841-6F12-1D78-0792-074F0478B44D}" dt="2024-07-17T00:46:33.985" v="129"/>
          <ac:picMkLst>
            <pc:docMk/>
            <pc:sldMk cId="0" sldId="257"/>
            <ac:picMk id="7" creationId="{2B77DEF0-9A23-C99E-4212-DE46A0E28EC6}"/>
          </ac:picMkLst>
        </pc:picChg>
      </pc:sldChg>
      <pc:sldChg chg="addSp delSp modSp">
        <pc:chgData name="Selitsky, Deena" userId="S::daselitsky@wpi.edu::0e4a958e-3aa1-4f39-9f2e-db3960d65d83" providerId="AD" clId="Web-{C1826841-6F12-1D78-0792-074F0478B44D}" dt="2024-07-17T00:47:02.891" v="130" actId="1076"/>
        <pc:sldMkLst>
          <pc:docMk/>
          <pc:sldMk cId="0" sldId="258"/>
        </pc:sldMkLst>
        <pc:spChg chg="add mod">
          <ac:chgData name="Selitsky, Deena" userId="S::daselitsky@wpi.edu::0e4a958e-3aa1-4f39-9f2e-db3960d65d83" providerId="AD" clId="Web-{C1826841-6F12-1D78-0792-074F0478B44D}" dt="2024-07-17T00:41:19.768" v="116" actId="14100"/>
          <ac:spMkLst>
            <pc:docMk/>
            <pc:sldMk cId="0" sldId="258"/>
            <ac:spMk id="4" creationId="{673DC3BF-2FBC-2A5E-3D71-75BFEC38C724}"/>
          </ac:spMkLst>
        </pc:spChg>
        <pc:spChg chg="mod">
          <ac:chgData name="Selitsky, Deena" userId="S::daselitsky@wpi.edu::0e4a958e-3aa1-4f39-9f2e-db3960d65d83" providerId="AD" clId="Web-{C1826841-6F12-1D78-0792-074F0478B44D}" dt="2024-07-17T00:47:02.891" v="130" actId="1076"/>
          <ac:spMkLst>
            <pc:docMk/>
            <pc:sldMk cId="0" sldId="258"/>
            <ac:spMk id="1476" creationId="{00000000-0000-0000-0000-000000000000}"/>
          </ac:spMkLst>
        </pc:spChg>
        <pc:picChg chg="add mod">
          <ac:chgData name="Selitsky, Deena" userId="S::daselitsky@wpi.edu::0e4a958e-3aa1-4f39-9f2e-db3960d65d83" providerId="AD" clId="Web-{C1826841-6F12-1D78-0792-074F0478B44D}" dt="2024-07-17T00:41:22.753" v="117" actId="1076"/>
          <ac:picMkLst>
            <pc:docMk/>
            <pc:sldMk cId="0" sldId="258"/>
            <ac:picMk id="2" creationId="{F7D1C9CA-F73D-45FC-AA42-B777D512016D}"/>
          </ac:picMkLst>
        </pc:picChg>
        <pc:picChg chg="add mod">
          <ac:chgData name="Selitsky, Deena" userId="S::daselitsky@wpi.edu::0e4a958e-3aa1-4f39-9f2e-db3960d65d83" providerId="AD" clId="Web-{C1826841-6F12-1D78-0792-074F0478B44D}" dt="2024-07-17T00:41:24.065" v="118" actId="1076"/>
          <ac:picMkLst>
            <pc:docMk/>
            <pc:sldMk cId="0" sldId="258"/>
            <ac:picMk id="3" creationId="{2E97DF3A-9260-B80E-D32E-562B6D82E093}"/>
          </ac:picMkLst>
        </pc:picChg>
        <pc:cxnChg chg="add del mod">
          <ac:chgData name="Selitsky, Deena" userId="S::daselitsky@wpi.edu::0e4a958e-3aa1-4f39-9f2e-db3960d65d83" providerId="AD" clId="Web-{C1826841-6F12-1D78-0792-074F0478B44D}" dt="2024-07-17T00:35:14.380" v="71"/>
          <ac:cxnSpMkLst>
            <pc:docMk/>
            <pc:sldMk cId="0" sldId="258"/>
            <ac:cxnSpMk id="5" creationId="{DC0C39CC-B117-A346-E669-5FD00222A8DC}"/>
          </ac:cxnSpMkLst>
        </pc:cxnChg>
      </pc:sldChg>
    </pc:docChg>
  </pc:docChgLst>
  <pc:docChgLst>
    <pc:chgData name="Qureshi, Humza" userId="S::haqureshi@wpi.edu::ce189f52-bbd8-4f5b-b21c-2ab231775a8d" providerId="AD" clId="Web-{9DA73541-D1CB-F11A-A59A-F078B6EAE0EE}"/>
    <pc:docChg chg="delSld modSld">
      <pc:chgData name="Qureshi, Humza" userId="S::haqureshi@wpi.edu::ce189f52-bbd8-4f5b-b21c-2ab231775a8d" providerId="AD" clId="Web-{9DA73541-D1CB-F11A-A59A-F078B6EAE0EE}" dt="2024-07-22T02:24:30.008" v="318" actId="20577"/>
      <pc:docMkLst>
        <pc:docMk/>
      </pc:docMkLst>
      <pc:sldChg chg="del">
        <pc:chgData name="Qureshi, Humza" userId="S::haqureshi@wpi.edu::ce189f52-bbd8-4f5b-b21c-2ab231775a8d" providerId="AD" clId="Web-{9DA73541-D1CB-F11A-A59A-F078B6EAE0EE}" dt="2024-07-22T01:43:41.134" v="0"/>
        <pc:sldMkLst>
          <pc:docMk/>
          <pc:sldMk cId="0" sldId="259"/>
        </pc:sldMkLst>
      </pc:sldChg>
      <pc:sldChg chg="addSp modSp modNotes">
        <pc:chgData name="Qureshi, Humza" userId="S::haqureshi@wpi.edu::ce189f52-bbd8-4f5b-b21c-2ab231775a8d" providerId="AD" clId="Web-{9DA73541-D1CB-F11A-A59A-F078B6EAE0EE}" dt="2024-07-22T02:08:59" v="253" actId="1076"/>
        <pc:sldMkLst>
          <pc:docMk/>
          <pc:sldMk cId="0" sldId="268"/>
        </pc:sldMkLst>
        <pc:spChg chg="mod">
          <ac:chgData name="Qureshi, Humza" userId="S::haqureshi@wpi.edu::ce189f52-bbd8-4f5b-b21c-2ab231775a8d" providerId="AD" clId="Web-{9DA73541-D1CB-F11A-A59A-F078B6EAE0EE}" dt="2024-07-22T02:08:59" v="253" actId="1076"/>
          <ac:spMkLst>
            <pc:docMk/>
            <pc:sldMk cId="0" sldId="268"/>
            <ac:spMk id="2" creationId="{D60CC758-604D-8397-9875-7EF8E31B011A}"/>
          </ac:spMkLst>
        </pc:spChg>
        <pc:spChg chg="add mod">
          <ac:chgData name="Qureshi, Humza" userId="S::haqureshi@wpi.edu::ce189f52-bbd8-4f5b-b21c-2ab231775a8d" providerId="AD" clId="Web-{9DA73541-D1CB-F11A-A59A-F078B6EAE0EE}" dt="2024-07-22T02:08:19.732" v="252" actId="20577"/>
          <ac:spMkLst>
            <pc:docMk/>
            <pc:sldMk cId="0" sldId="268"/>
            <ac:spMk id="3" creationId="{8034455E-5F15-DF63-7A50-B4D2539BB937}"/>
          </ac:spMkLst>
        </pc:spChg>
      </pc:sldChg>
      <pc:sldChg chg="addSp modSp">
        <pc:chgData name="Qureshi, Humza" userId="S::haqureshi@wpi.edu::ce189f52-bbd8-4f5b-b21c-2ab231775a8d" providerId="AD" clId="Web-{9DA73541-D1CB-F11A-A59A-F078B6EAE0EE}" dt="2024-07-22T01:55:58.478" v="28" actId="1076"/>
        <pc:sldMkLst>
          <pc:docMk/>
          <pc:sldMk cId="0" sldId="272"/>
        </pc:sldMkLst>
        <pc:graphicFrameChg chg="mod modGraphic">
          <ac:chgData name="Qureshi, Humza" userId="S::haqureshi@wpi.edu::ce189f52-bbd8-4f5b-b21c-2ab231775a8d" providerId="AD" clId="Web-{9DA73541-D1CB-F11A-A59A-F078B6EAE0EE}" dt="2024-07-22T01:55:43.399" v="23"/>
          <ac:graphicFrameMkLst>
            <pc:docMk/>
            <pc:sldMk cId="0" sldId="272"/>
            <ac:graphicFrameMk id="1763" creationId="{00000000-0000-0000-0000-000000000000}"/>
          </ac:graphicFrameMkLst>
        </pc:graphicFrameChg>
        <pc:picChg chg="add mod">
          <ac:chgData name="Qureshi, Humza" userId="S::haqureshi@wpi.edu::ce189f52-bbd8-4f5b-b21c-2ab231775a8d" providerId="AD" clId="Web-{9DA73541-D1CB-F11A-A59A-F078B6EAE0EE}" dt="2024-07-22T01:55:58.478" v="28" actId="1076"/>
          <ac:picMkLst>
            <pc:docMk/>
            <pc:sldMk cId="0" sldId="272"/>
            <ac:picMk id="3" creationId="{0D206199-ED1C-3ACB-F3F6-EE8003E6B7E9}"/>
          </ac:picMkLst>
        </pc:picChg>
        <pc:picChg chg="add mod">
          <ac:chgData name="Qureshi, Humza" userId="S::haqureshi@wpi.edu::ce189f52-bbd8-4f5b-b21c-2ab231775a8d" providerId="AD" clId="Web-{9DA73541-D1CB-F11A-A59A-F078B6EAE0EE}" dt="2024-07-22T01:55:47.181" v="25" actId="1076"/>
          <ac:picMkLst>
            <pc:docMk/>
            <pc:sldMk cId="0" sldId="272"/>
            <ac:picMk id="5" creationId="{EDCAC441-78FE-A820-18F3-756E80FDB71F}"/>
          </ac:picMkLst>
        </pc:picChg>
        <pc:picChg chg="add mod">
          <ac:chgData name="Qureshi, Humza" userId="S::haqureshi@wpi.edu::ce189f52-bbd8-4f5b-b21c-2ab231775a8d" providerId="AD" clId="Web-{9DA73541-D1CB-F11A-A59A-F078B6EAE0EE}" dt="2024-07-22T01:55:54.494" v="27" actId="1076"/>
          <ac:picMkLst>
            <pc:docMk/>
            <pc:sldMk cId="0" sldId="272"/>
            <ac:picMk id="7" creationId="{0A8B66D2-A78D-B3B9-C9A6-95F6EA0A0285}"/>
          </ac:picMkLst>
        </pc:picChg>
      </pc:sldChg>
      <pc:sldChg chg="addSp modSp">
        <pc:chgData name="Qureshi, Humza" userId="S::haqureshi@wpi.edu::ce189f52-bbd8-4f5b-b21c-2ab231775a8d" providerId="AD" clId="Web-{9DA73541-D1CB-F11A-A59A-F078B6EAE0EE}" dt="2024-07-22T02:09:53.518" v="300" actId="20577"/>
        <pc:sldMkLst>
          <pc:docMk/>
          <pc:sldMk cId="0" sldId="273"/>
        </pc:sldMkLst>
        <pc:spChg chg="add mod">
          <ac:chgData name="Qureshi, Humza" userId="S::haqureshi@wpi.edu::ce189f52-bbd8-4f5b-b21c-2ab231775a8d" providerId="AD" clId="Web-{9DA73541-D1CB-F11A-A59A-F078B6EAE0EE}" dt="2024-07-22T01:56:59.434" v="135" actId="1076"/>
          <ac:spMkLst>
            <pc:docMk/>
            <pc:sldMk cId="0" sldId="273"/>
            <ac:spMk id="2" creationId="{150B5E41-DA9A-0849-BF65-86E80764E391}"/>
          </ac:spMkLst>
        </pc:spChg>
        <pc:spChg chg="mod">
          <ac:chgData name="Qureshi, Humza" userId="S::haqureshi@wpi.edu::ce189f52-bbd8-4f5b-b21c-2ab231775a8d" providerId="AD" clId="Web-{9DA73541-D1CB-F11A-A59A-F078B6EAE0EE}" dt="2024-07-22T01:57:04.418" v="136" actId="1076"/>
          <ac:spMkLst>
            <pc:docMk/>
            <pc:sldMk cId="0" sldId="273"/>
            <ac:spMk id="1768" creationId="{00000000-0000-0000-0000-000000000000}"/>
          </ac:spMkLst>
        </pc:spChg>
        <pc:spChg chg="mod">
          <ac:chgData name="Qureshi, Humza" userId="S::haqureshi@wpi.edu::ce189f52-bbd8-4f5b-b21c-2ab231775a8d" providerId="AD" clId="Web-{9DA73541-D1CB-F11A-A59A-F078B6EAE0EE}" dt="2024-07-22T02:09:53.518" v="300" actId="20577"/>
          <ac:spMkLst>
            <pc:docMk/>
            <pc:sldMk cId="0" sldId="273"/>
            <ac:spMk id="1769" creationId="{00000000-0000-0000-0000-000000000000}"/>
          </ac:spMkLst>
        </pc:spChg>
        <pc:spChg chg="mod">
          <ac:chgData name="Qureshi, Humza" userId="S::haqureshi@wpi.edu::ce189f52-bbd8-4f5b-b21c-2ab231775a8d" providerId="AD" clId="Web-{9DA73541-D1CB-F11A-A59A-F078B6EAE0EE}" dt="2024-07-22T01:56:17.698" v="32" actId="1076"/>
          <ac:spMkLst>
            <pc:docMk/>
            <pc:sldMk cId="0" sldId="273"/>
            <ac:spMk id="1770" creationId="{00000000-0000-0000-0000-000000000000}"/>
          </ac:spMkLst>
        </pc:spChg>
        <pc:spChg chg="mod">
          <ac:chgData name="Qureshi, Humza" userId="S::haqureshi@wpi.edu::ce189f52-bbd8-4f5b-b21c-2ab231775a8d" providerId="AD" clId="Web-{9DA73541-D1CB-F11A-A59A-F078B6EAE0EE}" dt="2024-07-22T01:56:17.713" v="33" actId="1076"/>
          <ac:spMkLst>
            <pc:docMk/>
            <pc:sldMk cId="0" sldId="273"/>
            <ac:spMk id="1771" creationId="{00000000-0000-0000-0000-000000000000}"/>
          </ac:spMkLst>
        </pc:spChg>
        <pc:spChg chg="mod">
          <ac:chgData name="Qureshi, Humza" userId="S::haqureshi@wpi.edu::ce189f52-bbd8-4f5b-b21c-2ab231775a8d" providerId="AD" clId="Web-{9DA73541-D1CB-F11A-A59A-F078B6EAE0EE}" dt="2024-07-22T01:56:17.729" v="34" actId="1076"/>
          <ac:spMkLst>
            <pc:docMk/>
            <pc:sldMk cId="0" sldId="273"/>
            <ac:spMk id="1772" creationId="{00000000-0000-0000-0000-000000000000}"/>
          </ac:spMkLst>
        </pc:spChg>
        <pc:spChg chg="mod">
          <ac:chgData name="Qureshi, Humza" userId="S::haqureshi@wpi.edu::ce189f52-bbd8-4f5b-b21c-2ab231775a8d" providerId="AD" clId="Web-{9DA73541-D1CB-F11A-A59A-F078B6EAE0EE}" dt="2024-07-22T01:56:17.745" v="35" actId="1076"/>
          <ac:spMkLst>
            <pc:docMk/>
            <pc:sldMk cId="0" sldId="273"/>
            <ac:spMk id="1773" creationId="{00000000-0000-0000-0000-000000000000}"/>
          </ac:spMkLst>
        </pc:spChg>
        <pc:spChg chg="mod">
          <ac:chgData name="Qureshi, Humza" userId="S::haqureshi@wpi.edu::ce189f52-bbd8-4f5b-b21c-2ab231775a8d" providerId="AD" clId="Web-{9DA73541-D1CB-F11A-A59A-F078B6EAE0EE}" dt="2024-07-22T01:56:17.745" v="36" actId="1076"/>
          <ac:spMkLst>
            <pc:docMk/>
            <pc:sldMk cId="0" sldId="273"/>
            <ac:spMk id="1774" creationId="{00000000-0000-0000-0000-000000000000}"/>
          </ac:spMkLst>
        </pc:spChg>
        <pc:spChg chg="mod">
          <ac:chgData name="Qureshi, Humza" userId="S::haqureshi@wpi.edu::ce189f52-bbd8-4f5b-b21c-2ab231775a8d" providerId="AD" clId="Web-{9DA73541-D1CB-F11A-A59A-F078B6EAE0EE}" dt="2024-07-22T01:56:17.760" v="37" actId="1076"/>
          <ac:spMkLst>
            <pc:docMk/>
            <pc:sldMk cId="0" sldId="273"/>
            <ac:spMk id="1775" creationId="{00000000-0000-0000-0000-000000000000}"/>
          </ac:spMkLst>
        </pc:spChg>
        <pc:spChg chg="mod">
          <ac:chgData name="Qureshi, Humza" userId="S::haqureshi@wpi.edu::ce189f52-bbd8-4f5b-b21c-2ab231775a8d" providerId="AD" clId="Web-{9DA73541-D1CB-F11A-A59A-F078B6EAE0EE}" dt="2024-07-22T01:56:17.791" v="39" actId="1076"/>
          <ac:spMkLst>
            <pc:docMk/>
            <pc:sldMk cId="0" sldId="273"/>
            <ac:spMk id="1780" creationId="{00000000-0000-0000-0000-000000000000}"/>
          </ac:spMkLst>
        </pc:spChg>
        <pc:grpChg chg="mod">
          <ac:chgData name="Qureshi, Humza" userId="S::haqureshi@wpi.edu::ce189f52-bbd8-4f5b-b21c-2ab231775a8d" providerId="AD" clId="Web-{9DA73541-D1CB-F11A-A59A-F078B6EAE0EE}" dt="2024-07-22T01:56:17.776" v="38" actId="1076"/>
          <ac:grpSpMkLst>
            <pc:docMk/>
            <pc:sldMk cId="0" sldId="273"/>
            <ac:grpSpMk id="1776" creationId="{00000000-0000-0000-0000-000000000000}"/>
          </ac:grpSpMkLst>
        </pc:grpChg>
        <pc:cxnChg chg="mod">
          <ac:chgData name="Qureshi, Humza" userId="S::haqureshi@wpi.edu::ce189f52-bbd8-4f5b-b21c-2ab231775a8d" providerId="AD" clId="Web-{9DA73541-D1CB-F11A-A59A-F078B6EAE0EE}" dt="2024-07-22T01:56:17.791" v="40" actId="1076"/>
          <ac:cxnSpMkLst>
            <pc:docMk/>
            <pc:sldMk cId="0" sldId="273"/>
            <ac:cxnSpMk id="1781" creationId="{00000000-0000-0000-0000-000000000000}"/>
          </ac:cxnSpMkLst>
        </pc:cxnChg>
        <pc:cxnChg chg="mod">
          <ac:chgData name="Qureshi, Humza" userId="S::haqureshi@wpi.edu::ce189f52-bbd8-4f5b-b21c-2ab231775a8d" providerId="AD" clId="Web-{9DA73541-D1CB-F11A-A59A-F078B6EAE0EE}" dt="2024-07-22T01:56:17.807" v="41" actId="1076"/>
          <ac:cxnSpMkLst>
            <pc:docMk/>
            <pc:sldMk cId="0" sldId="273"/>
            <ac:cxnSpMk id="1782" creationId="{00000000-0000-0000-0000-000000000000}"/>
          </ac:cxnSpMkLst>
        </pc:cxnChg>
        <pc:cxnChg chg="mod">
          <ac:chgData name="Qureshi, Humza" userId="S::haqureshi@wpi.edu::ce189f52-bbd8-4f5b-b21c-2ab231775a8d" providerId="AD" clId="Web-{9DA73541-D1CB-F11A-A59A-F078B6EAE0EE}" dt="2024-07-22T01:56:17.807" v="42" actId="1076"/>
          <ac:cxnSpMkLst>
            <pc:docMk/>
            <pc:sldMk cId="0" sldId="273"/>
            <ac:cxnSpMk id="1783" creationId="{00000000-0000-0000-0000-000000000000}"/>
          </ac:cxnSpMkLst>
        </pc:cxnChg>
        <pc:cxnChg chg="mod">
          <ac:chgData name="Qureshi, Humza" userId="S::haqureshi@wpi.edu::ce189f52-bbd8-4f5b-b21c-2ab231775a8d" providerId="AD" clId="Web-{9DA73541-D1CB-F11A-A59A-F078B6EAE0EE}" dt="2024-07-22T01:56:17.823" v="43" actId="1076"/>
          <ac:cxnSpMkLst>
            <pc:docMk/>
            <pc:sldMk cId="0" sldId="273"/>
            <ac:cxnSpMk id="1784" creationId="{00000000-0000-0000-0000-000000000000}"/>
          </ac:cxnSpMkLst>
        </pc:cxnChg>
      </pc:sldChg>
      <pc:sldChg chg="addSp delSp modSp modNotes">
        <pc:chgData name="Qureshi, Humza" userId="S::haqureshi@wpi.edu::ce189f52-bbd8-4f5b-b21c-2ab231775a8d" providerId="AD" clId="Web-{9DA73541-D1CB-F11A-A59A-F078B6EAE0EE}" dt="2024-07-22T02:24:30.008" v="318" actId="20577"/>
        <pc:sldMkLst>
          <pc:docMk/>
          <pc:sldMk cId="353923041" sldId="294"/>
        </pc:sldMkLst>
        <pc:spChg chg="del">
          <ac:chgData name="Qureshi, Humza" userId="S::haqureshi@wpi.edu::ce189f52-bbd8-4f5b-b21c-2ab231775a8d" providerId="AD" clId="Web-{9DA73541-D1CB-F11A-A59A-F078B6EAE0EE}" dt="2024-07-22T02:11:22.225" v="303"/>
          <ac:spMkLst>
            <pc:docMk/>
            <pc:sldMk cId="353923041" sldId="294"/>
            <ac:spMk id="4" creationId="{2F50323C-2906-98F5-5C81-27B4F68E7BCF}"/>
          </ac:spMkLst>
        </pc:spChg>
        <pc:spChg chg="add del mod">
          <ac:chgData name="Qureshi, Humza" userId="S::haqureshi@wpi.edu::ce189f52-bbd8-4f5b-b21c-2ab231775a8d" providerId="AD" clId="Web-{9DA73541-D1CB-F11A-A59A-F078B6EAE0EE}" dt="2024-07-22T02:11:28.725" v="306"/>
          <ac:spMkLst>
            <pc:docMk/>
            <pc:sldMk cId="353923041" sldId="294"/>
            <ac:spMk id="5" creationId="{765AD49E-CE40-FA2B-F049-C595FF35D6BB}"/>
          </ac:spMkLst>
        </pc:spChg>
        <pc:spChg chg="add mod">
          <ac:chgData name="Qureshi, Humza" userId="S::haqureshi@wpi.edu::ce189f52-bbd8-4f5b-b21c-2ab231775a8d" providerId="AD" clId="Web-{9DA73541-D1CB-F11A-A59A-F078B6EAE0EE}" dt="2024-07-22T02:24:30.008" v="318" actId="20577"/>
          <ac:spMkLst>
            <pc:docMk/>
            <pc:sldMk cId="353923041" sldId="294"/>
            <ac:spMk id="7" creationId="{36ADED93-0AEB-53F7-236C-5083945D7DF8}"/>
          </ac:spMkLst>
        </pc:spChg>
        <pc:picChg chg="add del mod">
          <ac:chgData name="Qureshi, Humza" userId="S::haqureshi@wpi.edu::ce189f52-bbd8-4f5b-b21c-2ab231775a8d" providerId="AD" clId="Web-{9DA73541-D1CB-F11A-A59A-F078B6EAE0EE}" dt="2024-07-22T02:24:06.679" v="308"/>
          <ac:picMkLst>
            <pc:docMk/>
            <pc:sldMk cId="353923041" sldId="294"/>
            <ac:picMk id="6" creationId="{7F28A72B-D852-D7C5-0FB9-97AB3208B649}"/>
          </ac:picMkLst>
        </pc:picChg>
      </pc:sldChg>
    </pc:docChg>
  </pc:docChgLst>
  <pc:docChgLst>
    <pc:chgData name="Qureshi, Humza" userId="S::haqureshi@wpi.edu::ce189f52-bbd8-4f5b-b21c-2ab231775a8d" providerId="AD" clId="Web-{B731ECF2-1F96-12BE-9544-41D19F442D36}"/>
    <pc:docChg chg="addSld delSld modSld">
      <pc:chgData name="Qureshi, Humza" userId="S::haqureshi@wpi.edu::ce189f52-bbd8-4f5b-b21c-2ab231775a8d" providerId="AD" clId="Web-{B731ECF2-1F96-12BE-9544-41D19F442D36}" dt="2024-07-21T00:09:18.614" v="465" actId="20577"/>
      <pc:docMkLst>
        <pc:docMk/>
      </pc:docMkLst>
      <pc:sldChg chg="addSp delSp modSp">
        <pc:chgData name="Qureshi, Humza" userId="S::haqureshi@wpi.edu::ce189f52-bbd8-4f5b-b21c-2ab231775a8d" providerId="AD" clId="Web-{B731ECF2-1F96-12BE-9544-41D19F442D36}" dt="2024-07-20T23:47:56.162" v="24" actId="1076"/>
        <pc:sldMkLst>
          <pc:docMk/>
          <pc:sldMk cId="0" sldId="266"/>
        </pc:sldMkLst>
        <pc:spChg chg="add mod">
          <ac:chgData name="Qureshi, Humza" userId="S::haqureshi@wpi.edu::ce189f52-bbd8-4f5b-b21c-2ab231775a8d" providerId="AD" clId="Web-{B731ECF2-1F96-12BE-9544-41D19F442D36}" dt="2024-07-20T23:47:39.599" v="21"/>
          <ac:spMkLst>
            <pc:docMk/>
            <pc:sldMk cId="0" sldId="266"/>
            <ac:spMk id="3" creationId="{3FA7C4AB-DA51-710A-B663-CBCDE3A81693}"/>
          </ac:spMkLst>
        </pc:spChg>
        <pc:spChg chg="mod">
          <ac:chgData name="Qureshi, Humza" userId="S::haqureshi@wpi.edu::ce189f52-bbd8-4f5b-b21c-2ab231775a8d" providerId="AD" clId="Web-{B731ECF2-1F96-12BE-9544-41D19F442D36}" dt="2024-07-20T23:47:56.162" v="24" actId="1076"/>
          <ac:spMkLst>
            <pc:docMk/>
            <pc:sldMk cId="0" sldId="266"/>
            <ac:spMk id="1640" creationId="{00000000-0000-0000-0000-000000000000}"/>
          </ac:spMkLst>
        </pc:spChg>
        <pc:spChg chg="del">
          <ac:chgData name="Qureshi, Humza" userId="S::haqureshi@wpi.edu::ce189f52-bbd8-4f5b-b21c-2ab231775a8d" providerId="AD" clId="Web-{B731ECF2-1F96-12BE-9544-41D19F442D36}" dt="2024-07-20T23:47:39.599" v="21"/>
          <ac:spMkLst>
            <pc:docMk/>
            <pc:sldMk cId="0" sldId="266"/>
            <ac:spMk id="1641" creationId="{00000000-0000-0000-0000-000000000000}"/>
          </ac:spMkLst>
        </pc:spChg>
        <pc:spChg chg="mod">
          <ac:chgData name="Qureshi, Humza" userId="S::haqureshi@wpi.edu::ce189f52-bbd8-4f5b-b21c-2ab231775a8d" providerId="AD" clId="Web-{B731ECF2-1F96-12BE-9544-41D19F442D36}" dt="2024-07-20T23:47:51.974" v="23" actId="1076"/>
          <ac:spMkLst>
            <pc:docMk/>
            <pc:sldMk cId="0" sldId="266"/>
            <ac:spMk id="1648" creationId="{00000000-0000-0000-0000-000000000000}"/>
          </ac:spMkLst>
        </pc:spChg>
        <pc:grpChg chg="add del">
          <ac:chgData name="Qureshi, Humza" userId="S::haqureshi@wpi.edu::ce189f52-bbd8-4f5b-b21c-2ab231775a8d" providerId="AD" clId="Web-{B731ECF2-1F96-12BE-9544-41D19F442D36}" dt="2024-07-20T23:47:35.662" v="20"/>
          <ac:grpSpMkLst>
            <pc:docMk/>
            <pc:sldMk cId="0" sldId="266"/>
            <ac:grpSpMk id="1642" creationId="{00000000-0000-0000-0000-000000000000}"/>
          </ac:grpSpMkLst>
        </pc:grpChg>
        <pc:grpChg chg="topLvl">
          <ac:chgData name="Qureshi, Humza" userId="S::haqureshi@wpi.edu::ce189f52-bbd8-4f5b-b21c-2ab231775a8d" providerId="AD" clId="Web-{B731ECF2-1F96-12BE-9544-41D19F442D36}" dt="2024-07-20T23:47:32.990" v="19"/>
          <ac:grpSpMkLst>
            <pc:docMk/>
            <pc:sldMk cId="0" sldId="266"/>
            <ac:grpSpMk id="1644" creationId="{00000000-0000-0000-0000-000000000000}"/>
          </ac:grpSpMkLst>
        </pc:grpChg>
        <pc:picChg chg="add del topLvl">
          <ac:chgData name="Qureshi, Humza" userId="S::haqureshi@wpi.edu::ce189f52-bbd8-4f5b-b21c-2ab231775a8d" providerId="AD" clId="Web-{B731ECF2-1F96-12BE-9544-41D19F442D36}" dt="2024-07-20T23:47:35.662" v="20"/>
          <ac:picMkLst>
            <pc:docMk/>
            <pc:sldMk cId="0" sldId="266"/>
            <ac:picMk id="1643" creationId="{00000000-0000-0000-0000-000000000000}"/>
          </ac:picMkLst>
        </pc:picChg>
      </pc:sldChg>
      <pc:sldChg chg="addSp delSp modSp">
        <pc:chgData name="Qureshi, Humza" userId="S::haqureshi@wpi.edu::ce189f52-bbd8-4f5b-b21c-2ab231775a8d" providerId="AD" clId="Web-{B731ECF2-1F96-12BE-9544-41D19F442D36}" dt="2024-07-20T23:58:58.698" v="272" actId="20577"/>
        <pc:sldMkLst>
          <pc:docMk/>
          <pc:sldMk cId="0" sldId="267"/>
        </pc:sldMkLst>
        <pc:spChg chg="add mod">
          <ac:chgData name="Qureshi, Humza" userId="S::haqureshi@wpi.edu::ce189f52-bbd8-4f5b-b21c-2ab231775a8d" providerId="AD" clId="Web-{B731ECF2-1F96-12BE-9544-41D19F442D36}" dt="2024-07-20T23:58:41.963" v="265" actId="20577"/>
          <ac:spMkLst>
            <pc:docMk/>
            <pc:sldMk cId="0" sldId="267"/>
            <ac:spMk id="6" creationId="{DB15E35D-55C0-65AD-2936-5D68BDB4D816}"/>
          </ac:spMkLst>
        </pc:spChg>
        <pc:spChg chg="add mod">
          <ac:chgData name="Qureshi, Humza" userId="S::haqureshi@wpi.edu::ce189f52-bbd8-4f5b-b21c-2ab231775a8d" providerId="AD" clId="Web-{B731ECF2-1F96-12BE-9544-41D19F442D36}" dt="2024-07-20T23:58:50.150" v="268" actId="20577"/>
          <ac:spMkLst>
            <pc:docMk/>
            <pc:sldMk cId="0" sldId="267"/>
            <ac:spMk id="7" creationId="{7A69CAFA-0B48-64D9-11AA-805AF464DD5C}"/>
          </ac:spMkLst>
        </pc:spChg>
        <pc:spChg chg="add mod">
          <ac:chgData name="Qureshi, Humza" userId="S::haqureshi@wpi.edu::ce189f52-bbd8-4f5b-b21c-2ab231775a8d" providerId="AD" clId="Web-{B731ECF2-1F96-12BE-9544-41D19F442D36}" dt="2024-07-20T23:58:58.698" v="272" actId="20577"/>
          <ac:spMkLst>
            <pc:docMk/>
            <pc:sldMk cId="0" sldId="267"/>
            <ac:spMk id="8" creationId="{C5E829A8-9961-20D7-F51B-0E9EEF16EAC1}"/>
          </ac:spMkLst>
        </pc:spChg>
        <pc:spChg chg="mod">
          <ac:chgData name="Qureshi, Humza" userId="S::haqureshi@wpi.edu::ce189f52-bbd8-4f5b-b21c-2ab231775a8d" providerId="AD" clId="Web-{B731ECF2-1F96-12BE-9544-41D19F442D36}" dt="2024-07-20T23:53:50.799" v="189" actId="20577"/>
          <ac:spMkLst>
            <pc:docMk/>
            <pc:sldMk cId="0" sldId="267"/>
            <ac:spMk id="1687" creationId="{00000000-0000-0000-0000-000000000000}"/>
          </ac:spMkLst>
        </pc:spChg>
        <pc:spChg chg="del">
          <ac:chgData name="Qureshi, Humza" userId="S::haqureshi@wpi.edu::ce189f52-bbd8-4f5b-b21c-2ab231775a8d" providerId="AD" clId="Web-{B731ECF2-1F96-12BE-9544-41D19F442D36}" dt="2024-07-20T23:53:53.096" v="190"/>
          <ac:spMkLst>
            <pc:docMk/>
            <pc:sldMk cId="0" sldId="267"/>
            <ac:spMk id="1688" creationId="{00000000-0000-0000-0000-000000000000}"/>
          </ac:spMkLst>
        </pc:spChg>
        <pc:spChg chg="del">
          <ac:chgData name="Qureshi, Humza" userId="S::haqureshi@wpi.edu::ce189f52-bbd8-4f5b-b21c-2ab231775a8d" providerId="AD" clId="Web-{B731ECF2-1F96-12BE-9544-41D19F442D36}" dt="2024-07-20T23:53:53.877" v="191"/>
          <ac:spMkLst>
            <pc:docMk/>
            <pc:sldMk cId="0" sldId="267"/>
            <ac:spMk id="1689" creationId="{00000000-0000-0000-0000-000000000000}"/>
          </ac:spMkLst>
        </pc:spChg>
        <pc:picChg chg="add mod">
          <ac:chgData name="Qureshi, Humza" userId="S::haqureshi@wpi.edu::ce189f52-bbd8-4f5b-b21c-2ab231775a8d" providerId="AD" clId="Web-{B731ECF2-1F96-12BE-9544-41D19F442D36}" dt="2024-07-20T23:58:16.430" v="256" actId="14100"/>
          <ac:picMkLst>
            <pc:docMk/>
            <pc:sldMk cId="0" sldId="267"/>
            <ac:picMk id="2" creationId="{197F2973-DE91-0DC4-E7C7-452DA0E452E9}"/>
          </ac:picMkLst>
        </pc:picChg>
        <pc:picChg chg="add mod">
          <ac:chgData name="Qureshi, Humza" userId="S::haqureshi@wpi.edu::ce189f52-bbd8-4f5b-b21c-2ab231775a8d" providerId="AD" clId="Web-{B731ECF2-1F96-12BE-9544-41D19F442D36}" dt="2024-07-20T23:58:32.713" v="261" actId="1076"/>
          <ac:picMkLst>
            <pc:docMk/>
            <pc:sldMk cId="0" sldId="267"/>
            <ac:picMk id="3" creationId="{88B19EA0-CC8E-473B-248D-07D2ADE7940F}"/>
          </ac:picMkLst>
        </pc:picChg>
        <pc:picChg chg="add mod">
          <ac:chgData name="Qureshi, Humza" userId="S::haqureshi@wpi.edu::ce189f52-bbd8-4f5b-b21c-2ab231775a8d" providerId="AD" clId="Web-{B731ECF2-1F96-12BE-9544-41D19F442D36}" dt="2024-07-20T23:58:35.681" v="262" actId="1076"/>
          <ac:picMkLst>
            <pc:docMk/>
            <pc:sldMk cId="0" sldId="267"/>
            <ac:picMk id="4" creationId="{A8400C6A-9623-F24B-F144-B680A40773EB}"/>
          </ac:picMkLst>
        </pc:picChg>
      </pc:sldChg>
      <pc:sldChg chg="addSp delSp modSp">
        <pc:chgData name="Qureshi, Humza" userId="S::haqureshi@wpi.edu::ce189f52-bbd8-4f5b-b21c-2ab231775a8d" providerId="AD" clId="Web-{B731ECF2-1F96-12BE-9544-41D19F442D36}" dt="2024-07-21T00:08:28.176" v="436" actId="1076"/>
        <pc:sldMkLst>
          <pc:docMk/>
          <pc:sldMk cId="0" sldId="268"/>
        </pc:sldMkLst>
        <pc:spChg chg="add mod">
          <ac:chgData name="Qureshi, Humza" userId="S::haqureshi@wpi.edu::ce189f52-bbd8-4f5b-b21c-2ab231775a8d" providerId="AD" clId="Web-{B731ECF2-1F96-12BE-9544-41D19F442D36}" dt="2024-07-21T00:08:28.176" v="436" actId="1076"/>
          <ac:spMkLst>
            <pc:docMk/>
            <pc:sldMk cId="0" sldId="268"/>
            <ac:spMk id="2" creationId="{D60CC758-604D-8397-9875-7EF8E31B011A}"/>
          </ac:spMkLst>
        </pc:spChg>
        <pc:spChg chg="mod">
          <ac:chgData name="Qureshi, Humza" userId="S::haqureshi@wpi.edu::ce189f52-bbd8-4f5b-b21c-2ab231775a8d" providerId="AD" clId="Web-{B731ECF2-1F96-12BE-9544-41D19F442D36}" dt="2024-07-21T00:05:20.345" v="319" actId="20577"/>
          <ac:spMkLst>
            <pc:docMk/>
            <pc:sldMk cId="0" sldId="268"/>
            <ac:spMk id="1694" creationId="{00000000-0000-0000-0000-000000000000}"/>
          </ac:spMkLst>
        </pc:spChg>
        <pc:spChg chg="mod">
          <ac:chgData name="Qureshi, Humza" userId="S::haqureshi@wpi.edu::ce189f52-bbd8-4f5b-b21c-2ab231775a8d" providerId="AD" clId="Web-{B731ECF2-1F96-12BE-9544-41D19F442D36}" dt="2024-07-21T00:05:30.986" v="324" actId="1076"/>
          <ac:spMkLst>
            <pc:docMk/>
            <pc:sldMk cId="0" sldId="268"/>
            <ac:spMk id="1695" creationId="{00000000-0000-0000-0000-000000000000}"/>
          </ac:spMkLst>
        </pc:spChg>
        <pc:spChg chg="del">
          <ac:chgData name="Qureshi, Humza" userId="S::haqureshi@wpi.edu::ce189f52-bbd8-4f5b-b21c-2ab231775a8d" providerId="AD" clId="Web-{B731ECF2-1F96-12BE-9544-41D19F442D36}" dt="2024-07-21T00:02:32.342" v="280"/>
          <ac:spMkLst>
            <pc:docMk/>
            <pc:sldMk cId="0" sldId="268"/>
            <ac:spMk id="1696" creationId="{00000000-0000-0000-0000-000000000000}"/>
          </ac:spMkLst>
        </pc:spChg>
      </pc:sldChg>
      <pc:sldChg chg="delSp modSp new mod modClrScheme chgLayout">
        <pc:chgData name="Qureshi, Humza" userId="S::haqureshi@wpi.edu::ce189f52-bbd8-4f5b-b21c-2ab231775a8d" providerId="AD" clId="Web-{B731ECF2-1F96-12BE-9544-41D19F442D36}" dt="2024-07-21T00:09:18.614" v="465" actId="20577"/>
        <pc:sldMkLst>
          <pc:docMk/>
          <pc:sldMk cId="353923041" sldId="294"/>
        </pc:sldMkLst>
        <pc:spChg chg="mod ord">
          <ac:chgData name="Qureshi, Humza" userId="S::haqureshi@wpi.edu::ce189f52-bbd8-4f5b-b21c-2ab231775a8d" providerId="AD" clId="Web-{B731ECF2-1F96-12BE-9544-41D19F442D36}" dt="2024-07-20T23:46:36.489" v="10" actId="20577"/>
          <ac:spMkLst>
            <pc:docMk/>
            <pc:sldMk cId="353923041" sldId="294"/>
            <ac:spMk id="2" creationId="{A34591FD-740D-71ED-563E-93041F11875C}"/>
          </ac:spMkLst>
        </pc:spChg>
        <pc:spChg chg="del">
          <ac:chgData name="Qureshi, Humza" userId="S::haqureshi@wpi.edu::ce189f52-bbd8-4f5b-b21c-2ab231775a8d" providerId="AD" clId="Web-{B731ECF2-1F96-12BE-9544-41D19F442D36}" dt="2024-07-20T23:46:30.707" v="1"/>
          <ac:spMkLst>
            <pc:docMk/>
            <pc:sldMk cId="353923041" sldId="294"/>
            <ac:spMk id="3" creationId="{87DF1AB7-1323-9F4A-25C0-844574F35A92}"/>
          </ac:spMkLst>
        </pc:spChg>
        <pc:spChg chg="mod ord">
          <ac:chgData name="Qureshi, Humza" userId="S::haqureshi@wpi.edu::ce189f52-bbd8-4f5b-b21c-2ab231775a8d" providerId="AD" clId="Web-{B731ECF2-1F96-12BE-9544-41D19F442D36}" dt="2024-07-21T00:09:18.614" v="465" actId="20577"/>
          <ac:spMkLst>
            <pc:docMk/>
            <pc:sldMk cId="353923041" sldId="294"/>
            <ac:spMk id="4" creationId="{2F50323C-2906-98F5-5C81-27B4F68E7BCF}"/>
          </ac:spMkLst>
        </pc:spChg>
      </pc:sldChg>
      <pc:sldChg chg="new del">
        <pc:chgData name="Qureshi, Humza" userId="S::haqureshi@wpi.edu::ce189f52-bbd8-4f5b-b21c-2ab231775a8d" providerId="AD" clId="Web-{B731ECF2-1F96-12BE-9544-41D19F442D36}" dt="2024-07-20T23:55:19.537" v="201"/>
        <pc:sldMkLst>
          <pc:docMk/>
          <pc:sldMk cId="659023773" sldId="295"/>
        </pc:sldMkLst>
      </pc:sldChg>
      <pc:sldChg chg="addSp delSp modSp new">
        <pc:chgData name="Qureshi, Humza" userId="S::haqureshi@wpi.edu::ce189f52-bbd8-4f5b-b21c-2ab231775a8d" providerId="AD" clId="Web-{B731ECF2-1F96-12BE-9544-41D19F442D36}" dt="2024-07-20T23:58:05.805" v="253" actId="1076"/>
        <pc:sldMkLst>
          <pc:docMk/>
          <pc:sldMk cId="3450657533" sldId="295"/>
        </pc:sldMkLst>
        <pc:spChg chg="mod">
          <ac:chgData name="Qureshi, Humza" userId="S::haqureshi@wpi.edu::ce189f52-bbd8-4f5b-b21c-2ab231775a8d" providerId="AD" clId="Web-{B731ECF2-1F96-12BE-9544-41D19F442D36}" dt="2024-07-20T23:58:05.805" v="253" actId="1076"/>
          <ac:spMkLst>
            <pc:docMk/>
            <pc:sldMk cId="3450657533" sldId="295"/>
            <ac:spMk id="2" creationId="{52C8BA49-325D-03C6-92D0-F8F5C27A3DCF}"/>
          </ac:spMkLst>
        </pc:spChg>
        <pc:spChg chg="del">
          <ac:chgData name="Qureshi, Humza" userId="S::haqureshi@wpi.edu::ce189f52-bbd8-4f5b-b21c-2ab231775a8d" providerId="AD" clId="Web-{B731ECF2-1F96-12BE-9544-41D19F442D36}" dt="2024-07-20T23:56:28.210" v="220"/>
          <ac:spMkLst>
            <pc:docMk/>
            <pc:sldMk cId="3450657533" sldId="295"/>
            <ac:spMk id="3" creationId="{B9A0EED5-D00D-8280-1B06-213ED963F802}"/>
          </ac:spMkLst>
        </pc:spChg>
        <pc:spChg chg="del">
          <ac:chgData name="Qureshi, Humza" userId="S::haqureshi@wpi.edu::ce189f52-bbd8-4f5b-b21c-2ab231775a8d" providerId="AD" clId="Web-{B731ECF2-1F96-12BE-9544-41D19F442D36}" dt="2024-07-20T23:56:30.257" v="221"/>
          <ac:spMkLst>
            <pc:docMk/>
            <pc:sldMk cId="3450657533" sldId="295"/>
            <ac:spMk id="4" creationId="{129F3D99-971F-63A3-CBA2-FD842C34ACE9}"/>
          </ac:spMkLst>
        </pc:spChg>
        <pc:spChg chg="add del mod">
          <ac:chgData name="Qureshi, Humza" userId="S::haqureshi@wpi.edu::ce189f52-bbd8-4f5b-b21c-2ab231775a8d" providerId="AD" clId="Web-{B731ECF2-1F96-12BE-9544-41D19F442D36}" dt="2024-07-20T23:56:14.726" v="217"/>
          <ac:spMkLst>
            <pc:docMk/>
            <pc:sldMk cId="3450657533" sldId="295"/>
            <ac:spMk id="5" creationId="{D9612BBE-CB08-E4F0-0396-1A77AB4FEEF2}"/>
          </ac:spMkLst>
        </pc:spChg>
        <pc:spChg chg="add mod">
          <ac:chgData name="Qureshi, Humza" userId="S::haqureshi@wpi.edu::ce189f52-bbd8-4f5b-b21c-2ab231775a8d" providerId="AD" clId="Web-{B731ECF2-1F96-12BE-9544-41D19F442D36}" dt="2024-07-20T23:57:41.695" v="246" actId="1076"/>
          <ac:spMkLst>
            <pc:docMk/>
            <pc:sldMk cId="3450657533" sldId="295"/>
            <ac:spMk id="10" creationId="{5DC32BC8-2B73-9667-1F7A-FDED5713A422}"/>
          </ac:spMkLst>
        </pc:spChg>
        <pc:spChg chg="add mod">
          <ac:chgData name="Qureshi, Humza" userId="S::haqureshi@wpi.edu::ce189f52-bbd8-4f5b-b21c-2ab231775a8d" providerId="AD" clId="Web-{B731ECF2-1F96-12BE-9544-41D19F442D36}" dt="2024-07-20T23:57:56.492" v="248" actId="20577"/>
          <ac:spMkLst>
            <pc:docMk/>
            <pc:sldMk cId="3450657533" sldId="295"/>
            <ac:spMk id="12" creationId="{32F5BF68-7CC2-C2CB-23D8-D708C1367D03}"/>
          </ac:spMkLst>
        </pc:spChg>
        <pc:picChg chg="add mod">
          <ac:chgData name="Qureshi, Humza" userId="S::haqureshi@wpi.edu::ce189f52-bbd8-4f5b-b21c-2ab231775a8d" providerId="AD" clId="Web-{B731ECF2-1F96-12BE-9544-41D19F442D36}" dt="2024-07-20T23:57:06.632" v="231" actId="14100"/>
          <ac:picMkLst>
            <pc:docMk/>
            <pc:sldMk cId="3450657533" sldId="295"/>
            <ac:picMk id="6" creationId="{C2A86BAA-BC78-AD48-D6CB-9B8745905E63}"/>
          </ac:picMkLst>
        </pc:picChg>
        <pc:picChg chg="add mod">
          <ac:chgData name="Qureshi, Humza" userId="S::haqureshi@wpi.edu::ce189f52-bbd8-4f5b-b21c-2ab231775a8d" providerId="AD" clId="Web-{B731ECF2-1F96-12BE-9544-41D19F442D36}" dt="2024-07-20T23:57:02.554" v="230" actId="14100"/>
          <ac:picMkLst>
            <pc:docMk/>
            <pc:sldMk cId="3450657533" sldId="295"/>
            <ac:picMk id="7" creationId="{D21599C5-9926-2CB9-53E7-F6A57FA88743}"/>
          </ac:picMkLst>
        </pc:picChg>
        <pc:picChg chg="add mod">
          <ac:chgData name="Qureshi, Humza" userId="S::haqureshi@wpi.edu::ce189f52-bbd8-4f5b-b21c-2ab231775a8d" providerId="AD" clId="Web-{B731ECF2-1F96-12BE-9544-41D19F442D36}" dt="2024-07-20T23:56:59.820" v="229" actId="14100"/>
          <ac:picMkLst>
            <pc:docMk/>
            <pc:sldMk cId="3450657533" sldId="295"/>
            <ac:picMk id="8" creationId="{91A4F19B-CC88-FFD7-E064-CC9B27455082}"/>
          </ac:picMkLst>
        </pc:picChg>
      </pc:sldChg>
    </pc:docChg>
  </pc:docChgLst>
  <pc:docChgLst>
    <pc:chgData name="Selitsky, Deena" userId="S::daselitsky@wpi.edu::0e4a958e-3aa1-4f39-9f2e-db3960d65d83" providerId="AD" clId="Web-{76C770F1-1AC8-0BB3-4C41-509F46305A9A}"/>
    <pc:docChg chg="modSld">
      <pc:chgData name="Selitsky, Deena" userId="S::daselitsky@wpi.edu::0e4a958e-3aa1-4f39-9f2e-db3960d65d83" providerId="AD" clId="Web-{76C770F1-1AC8-0BB3-4C41-509F46305A9A}" dt="2024-07-17T00:18:12.138" v="14" actId="14100"/>
      <pc:docMkLst>
        <pc:docMk/>
      </pc:docMkLst>
      <pc:sldChg chg="modSp">
        <pc:chgData name="Selitsky, Deena" userId="S::daselitsky@wpi.edu::0e4a958e-3aa1-4f39-9f2e-db3960d65d83" providerId="AD" clId="Web-{76C770F1-1AC8-0BB3-4C41-509F46305A9A}" dt="2024-07-17T00:18:12.138" v="14" actId="14100"/>
        <pc:sldMkLst>
          <pc:docMk/>
          <pc:sldMk cId="0" sldId="256"/>
        </pc:sldMkLst>
        <pc:spChg chg="mod">
          <ac:chgData name="Selitsky, Deena" userId="S::daselitsky@wpi.edu::0e4a958e-3aa1-4f39-9f2e-db3960d65d83" providerId="AD" clId="Web-{76C770F1-1AC8-0BB3-4C41-509F46305A9A}" dt="2024-07-17T00:18:12.138" v="14" actId="14100"/>
          <ac:spMkLst>
            <pc:docMk/>
            <pc:sldMk cId="0" sldId="256"/>
            <ac:spMk id="1431" creationId="{00000000-0000-0000-0000-000000000000}"/>
          </ac:spMkLst>
        </pc:spChg>
        <pc:spChg chg="mod">
          <ac:chgData name="Selitsky, Deena" userId="S::daselitsky@wpi.edu::0e4a958e-3aa1-4f39-9f2e-db3960d65d83" providerId="AD" clId="Web-{76C770F1-1AC8-0BB3-4C41-509F46305A9A}" dt="2024-07-17T00:17:53.184" v="11" actId="14100"/>
          <ac:spMkLst>
            <pc:docMk/>
            <pc:sldMk cId="0" sldId="256"/>
            <ac:spMk id="1432" creationId="{00000000-0000-0000-0000-000000000000}"/>
          </ac:spMkLst>
        </pc:spChg>
      </pc:sldChg>
      <pc:sldChg chg="addSp delSp modSp">
        <pc:chgData name="Selitsky, Deena" userId="S::daselitsky@wpi.edu::0e4a958e-3aa1-4f39-9f2e-db3960d65d83" providerId="AD" clId="Web-{76C770F1-1AC8-0BB3-4C41-509F46305A9A}" dt="2024-07-17T00:17:16.996" v="7" actId="1076"/>
        <pc:sldMkLst>
          <pc:docMk/>
          <pc:sldMk cId="0" sldId="257"/>
        </pc:sldMkLst>
        <pc:spChg chg="mod">
          <ac:chgData name="Selitsky, Deena" userId="S::daselitsky@wpi.edu::0e4a958e-3aa1-4f39-9f2e-db3960d65d83" providerId="AD" clId="Web-{76C770F1-1AC8-0BB3-4C41-509F46305A9A}" dt="2024-07-17T00:15:33.009" v="5" actId="1076"/>
          <ac:spMkLst>
            <pc:docMk/>
            <pc:sldMk cId="0" sldId="257"/>
            <ac:spMk id="1458" creationId="{00000000-0000-0000-0000-000000000000}"/>
          </ac:spMkLst>
        </pc:spChg>
        <pc:spChg chg="del">
          <ac:chgData name="Selitsky, Deena" userId="S::daselitsky@wpi.edu::0e4a958e-3aa1-4f39-9f2e-db3960d65d83" providerId="AD" clId="Web-{76C770F1-1AC8-0BB3-4C41-509F46305A9A}" dt="2024-07-17T00:14:26.695" v="0"/>
          <ac:spMkLst>
            <pc:docMk/>
            <pc:sldMk cId="0" sldId="257"/>
            <ac:spMk id="1466" creationId="{00000000-0000-0000-0000-000000000000}"/>
          </ac:spMkLst>
        </pc:spChg>
        <pc:spChg chg="mod">
          <ac:chgData name="Selitsky, Deena" userId="S::daselitsky@wpi.edu::0e4a958e-3aa1-4f39-9f2e-db3960d65d83" providerId="AD" clId="Web-{76C770F1-1AC8-0BB3-4C41-509F46305A9A}" dt="2024-07-17T00:17:14.418" v="6" actId="1076"/>
          <ac:spMkLst>
            <pc:docMk/>
            <pc:sldMk cId="0" sldId="257"/>
            <ac:spMk id="1469" creationId="{00000000-0000-0000-0000-000000000000}"/>
          </ac:spMkLst>
        </pc:spChg>
        <pc:spChg chg="mod">
          <ac:chgData name="Selitsky, Deena" userId="S::daselitsky@wpi.edu::0e4a958e-3aa1-4f39-9f2e-db3960d65d83" providerId="AD" clId="Web-{76C770F1-1AC8-0BB3-4C41-509F46305A9A}" dt="2024-07-17T00:17:16.996" v="7" actId="1076"/>
          <ac:spMkLst>
            <pc:docMk/>
            <pc:sldMk cId="0" sldId="257"/>
            <ac:spMk id="1470" creationId="{00000000-0000-0000-0000-000000000000}"/>
          </ac:spMkLst>
        </pc:spChg>
        <pc:picChg chg="add mod ord modCrop">
          <ac:chgData name="Selitsky, Deena" userId="S::daselitsky@wpi.edu::0e4a958e-3aa1-4f39-9f2e-db3960d65d83" providerId="AD" clId="Web-{76C770F1-1AC8-0BB3-4C41-509F46305A9A}" dt="2024-07-17T00:15:01.540" v="4" actId="1076"/>
          <ac:picMkLst>
            <pc:docMk/>
            <pc:sldMk cId="0" sldId="257"/>
            <ac:picMk id="2" creationId="{DCE81B21-E520-1AF6-8322-B91CB17F9BA9}"/>
          </ac:picMkLst>
        </pc:picChg>
      </pc:sldChg>
    </pc:docChg>
  </pc:docChgLst>
  <pc:docChgLst>
    <pc:chgData name="Semy, Sarah" userId="S::srsemy@wpi.edu::e41de6f5-57a5-4530-a34f-95d0c2f6ae6b" providerId="AD" clId="Web-{010AD872-3C20-6FF9-EAA2-6C5A7B4F516B}"/>
    <pc:docChg chg="addSld delSld modSld">
      <pc:chgData name="Semy, Sarah" userId="S::srsemy@wpi.edu::e41de6f5-57a5-4530-a34f-95d0c2f6ae6b" providerId="AD" clId="Web-{010AD872-3C20-6FF9-EAA2-6C5A7B4F516B}" dt="2024-07-23T02:08:14.608" v="759" actId="14100"/>
      <pc:docMkLst>
        <pc:docMk/>
      </pc:docMkLst>
      <pc:sldChg chg="modSp">
        <pc:chgData name="Semy, Sarah" userId="S::srsemy@wpi.edu::e41de6f5-57a5-4530-a34f-95d0c2f6ae6b" providerId="AD" clId="Web-{010AD872-3C20-6FF9-EAA2-6C5A7B4F516B}" dt="2024-07-23T01:17:50.929" v="736" actId="20577"/>
        <pc:sldMkLst>
          <pc:docMk/>
          <pc:sldMk cId="0" sldId="258"/>
        </pc:sldMkLst>
        <pc:spChg chg="mod">
          <ac:chgData name="Semy, Sarah" userId="S::srsemy@wpi.edu::e41de6f5-57a5-4530-a34f-95d0c2f6ae6b" providerId="AD" clId="Web-{010AD872-3C20-6FF9-EAA2-6C5A7B4F516B}" dt="2024-07-23T01:17:50.929" v="736" actId="20577"/>
          <ac:spMkLst>
            <pc:docMk/>
            <pc:sldMk cId="0" sldId="258"/>
            <ac:spMk id="1476" creationId="{00000000-0000-0000-0000-000000000000}"/>
          </ac:spMkLst>
        </pc:spChg>
      </pc:sldChg>
      <pc:sldChg chg="addSp modSp">
        <pc:chgData name="Semy, Sarah" userId="S::srsemy@wpi.edu::e41de6f5-57a5-4530-a34f-95d0c2f6ae6b" providerId="AD" clId="Web-{010AD872-3C20-6FF9-EAA2-6C5A7B4F516B}" dt="2024-07-23T02:08:14.608" v="759" actId="14100"/>
        <pc:sldMkLst>
          <pc:docMk/>
          <pc:sldMk cId="0" sldId="270"/>
        </pc:sldMkLst>
        <pc:spChg chg="add mod">
          <ac:chgData name="Semy, Sarah" userId="S::srsemy@wpi.edu::e41de6f5-57a5-4530-a34f-95d0c2f6ae6b" providerId="AD" clId="Web-{010AD872-3C20-6FF9-EAA2-6C5A7B4F516B}" dt="2024-07-23T02:08:14.608" v="759" actId="14100"/>
          <ac:spMkLst>
            <pc:docMk/>
            <pc:sldMk cId="0" sldId="270"/>
            <ac:spMk id="2" creationId="{0719214F-806C-2B3A-32C8-BA23F3C9B4AB}"/>
          </ac:spMkLst>
        </pc:spChg>
        <pc:spChg chg="mod">
          <ac:chgData name="Semy, Sarah" userId="S::srsemy@wpi.edu::e41de6f5-57a5-4530-a34f-95d0c2f6ae6b" providerId="AD" clId="Web-{010AD872-3C20-6FF9-EAA2-6C5A7B4F516B}" dt="2024-07-23T01:09:55.963" v="709" actId="20577"/>
          <ac:spMkLst>
            <pc:docMk/>
            <pc:sldMk cId="0" sldId="270"/>
            <ac:spMk id="3" creationId="{0834A2BE-5D7D-530E-7D46-2A25105E8BB1}"/>
          </ac:spMkLst>
        </pc:spChg>
        <pc:spChg chg="mod">
          <ac:chgData name="Semy, Sarah" userId="S::srsemy@wpi.edu::e41de6f5-57a5-4530-a34f-95d0c2f6ae6b" providerId="AD" clId="Web-{010AD872-3C20-6FF9-EAA2-6C5A7B4F516B}" dt="2024-07-23T01:12:47.890" v="710" actId="1076"/>
          <ac:spMkLst>
            <pc:docMk/>
            <pc:sldMk cId="0" sldId="270"/>
            <ac:spMk id="4" creationId="{A81883E3-D62D-5DEA-610B-841AAE7930C8}"/>
          </ac:spMkLst>
        </pc:spChg>
        <pc:spChg chg="mod">
          <ac:chgData name="Semy, Sarah" userId="S::srsemy@wpi.edu::e41de6f5-57a5-4530-a34f-95d0c2f6ae6b" providerId="AD" clId="Web-{010AD872-3C20-6FF9-EAA2-6C5A7B4F516B}" dt="2024-07-23T00:53:59.078" v="102" actId="20577"/>
          <ac:spMkLst>
            <pc:docMk/>
            <pc:sldMk cId="0" sldId="270"/>
            <ac:spMk id="1749" creationId="{00000000-0000-0000-0000-000000000000}"/>
          </ac:spMkLst>
        </pc:spChg>
      </pc:sldChg>
      <pc:sldChg chg="addSp delSp modSp">
        <pc:chgData name="Semy, Sarah" userId="S::srsemy@wpi.edu::e41de6f5-57a5-4530-a34f-95d0c2f6ae6b" providerId="AD" clId="Web-{010AD872-3C20-6FF9-EAA2-6C5A7B4F516B}" dt="2024-07-23T01:27:07.403" v="751" actId="1076"/>
        <pc:sldMkLst>
          <pc:docMk/>
          <pc:sldMk cId="0" sldId="271"/>
        </pc:sldMkLst>
        <pc:spChg chg="add mod">
          <ac:chgData name="Semy, Sarah" userId="S::srsemy@wpi.edu::e41de6f5-57a5-4530-a34f-95d0c2f6ae6b" providerId="AD" clId="Web-{010AD872-3C20-6FF9-EAA2-6C5A7B4F516B}" dt="2024-07-23T01:27:07.403" v="751" actId="1076"/>
          <ac:spMkLst>
            <pc:docMk/>
            <pc:sldMk cId="0" sldId="271"/>
            <ac:spMk id="3" creationId="{F4508AC9-E712-099A-B33D-8A6BAE6DE0F8}"/>
          </ac:spMkLst>
        </pc:spChg>
        <pc:spChg chg="del">
          <ac:chgData name="Semy, Sarah" userId="S::srsemy@wpi.edu::e41de6f5-57a5-4530-a34f-95d0c2f6ae6b" providerId="AD" clId="Web-{010AD872-3C20-6FF9-EAA2-6C5A7B4F516B}" dt="2024-07-23T00:33:48.446" v="0"/>
          <ac:spMkLst>
            <pc:docMk/>
            <pc:sldMk cId="0" sldId="271"/>
            <ac:spMk id="1756" creationId="{00000000-0000-0000-0000-000000000000}"/>
          </ac:spMkLst>
        </pc:spChg>
        <pc:spChg chg="del">
          <ac:chgData name="Semy, Sarah" userId="S::srsemy@wpi.edu::e41de6f5-57a5-4530-a34f-95d0c2f6ae6b" providerId="AD" clId="Web-{010AD872-3C20-6FF9-EAA2-6C5A7B4F516B}" dt="2024-07-23T00:33:50.165" v="1"/>
          <ac:spMkLst>
            <pc:docMk/>
            <pc:sldMk cId="0" sldId="271"/>
            <ac:spMk id="1757" creationId="{00000000-0000-0000-0000-000000000000}"/>
          </ac:spMkLst>
        </pc:spChg>
        <pc:picChg chg="add mod">
          <ac:chgData name="Semy, Sarah" userId="S::srsemy@wpi.edu::e41de6f5-57a5-4530-a34f-95d0c2f6ae6b" providerId="AD" clId="Web-{010AD872-3C20-6FF9-EAA2-6C5A7B4F516B}" dt="2024-07-23T01:26:58.809" v="750" actId="1076"/>
          <ac:picMkLst>
            <pc:docMk/>
            <pc:sldMk cId="0" sldId="271"/>
            <ac:picMk id="2" creationId="{2B4B5346-71D4-1FF5-7FCF-06CBD33CDDAC}"/>
          </ac:picMkLst>
        </pc:picChg>
      </pc:sldChg>
      <pc:sldChg chg="addSp modSp">
        <pc:chgData name="Semy, Sarah" userId="S::srsemy@wpi.edu::e41de6f5-57a5-4530-a34f-95d0c2f6ae6b" providerId="AD" clId="Web-{010AD872-3C20-6FF9-EAA2-6C5A7B4F516B}" dt="2024-07-23T00:52:57.529" v="51" actId="1076"/>
        <pc:sldMkLst>
          <pc:docMk/>
          <pc:sldMk cId="0" sldId="272"/>
        </pc:sldMkLst>
        <pc:picChg chg="add mod">
          <ac:chgData name="Semy, Sarah" userId="S::srsemy@wpi.edu::e41de6f5-57a5-4530-a34f-95d0c2f6ae6b" providerId="AD" clId="Web-{010AD872-3C20-6FF9-EAA2-6C5A7B4F516B}" dt="2024-07-23T00:52:57.529" v="51" actId="1076"/>
          <ac:picMkLst>
            <pc:docMk/>
            <pc:sldMk cId="0" sldId="272"/>
            <ac:picMk id="4" creationId="{0C8F40AE-4E4A-0576-5EC9-B5EAF8D37F6F}"/>
          </ac:picMkLst>
        </pc:picChg>
      </pc:sldChg>
      <pc:sldChg chg="del">
        <pc:chgData name="Semy, Sarah" userId="S::srsemy@wpi.edu::e41de6f5-57a5-4530-a34f-95d0c2f6ae6b" providerId="AD" clId="Web-{010AD872-3C20-6FF9-EAA2-6C5A7B4F516B}" dt="2024-07-23T00:34:16.275" v="41"/>
        <pc:sldMkLst>
          <pc:docMk/>
          <pc:sldMk cId="1921642" sldId="302"/>
        </pc:sldMkLst>
      </pc:sldChg>
      <pc:sldChg chg="modSp new">
        <pc:chgData name="Semy, Sarah" userId="S::srsemy@wpi.edu::e41de6f5-57a5-4530-a34f-95d0c2f6ae6b" providerId="AD" clId="Web-{010AD872-3C20-6FF9-EAA2-6C5A7B4F516B}" dt="2024-07-23T01:08:37.914" v="703" actId="20577"/>
        <pc:sldMkLst>
          <pc:docMk/>
          <pc:sldMk cId="17500205" sldId="302"/>
        </pc:sldMkLst>
        <pc:spChg chg="mod">
          <ac:chgData name="Semy, Sarah" userId="S::srsemy@wpi.edu::e41de6f5-57a5-4530-a34f-95d0c2f6ae6b" providerId="AD" clId="Web-{010AD872-3C20-6FF9-EAA2-6C5A7B4F516B}" dt="2024-07-23T00:53:34.046" v="94" actId="20577"/>
          <ac:spMkLst>
            <pc:docMk/>
            <pc:sldMk cId="17500205" sldId="302"/>
            <ac:spMk id="2" creationId="{4BEA3091-4F2F-3883-72C8-E712E3E2C505}"/>
          </ac:spMkLst>
        </pc:spChg>
        <pc:spChg chg="mod">
          <ac:chgData name="Semy, Sarah" userId="S::srsemy@wpi.edu::e41de6f5-57a5-4530-a34f-95d0c2f6ae6b" providerId="AD" clId="Web-{010AD872-3C20-6FF9-EAA2-6C5A7B4F516B}" dt="2024-07-23T01:05:06.987" v="521" actId="20577"/>
          <ac:spMkLst>
            <pc:docMk/>
            <pc:sldMk cId="17500205" sldId="302"/>
            <ac:spMk id="3" creationId="{13E64F91-C334-445E-33CF-BEEFC9DABA9B}"/>
          </ac:spMkLst>
        </pc:spChg>
        <pc:spChg chg="mod">
          <ac:chgData name="Semy, Sarah" userId="S::srsemy@wpi.edu::e41de6f5-57a5-4530-a34f-95d0c2f6ae6b" providerId="AD" clId="Web-{010AD872-3C20-6FF9-EAA2-6C5A7B4F516B}" dt="2024-07-23T01:08:37.914" v="703" actId="20577"/>
          <ac:spMkLst>
            <pc:docMk/>
            <pc:sldMk cId="17500205" sldId="302"/>
            <ac:spMk id="4" creationId="{BBB4BB38-6F96-7726-B932-30D6B36A4E06}"/>
          </ac:spMkLst>
        </pc:spChg>
      </pc:sldChg>
    </pc:docChg>
  </pc:docChgLst>
  <pc:docChgLst>
    <pc:chgData name="Selitsky, Deena" userId="S::daselitsky@wpi.edu::0e4a958e-3aa1-4f39-9f2e-db3960d65d83" providerId="AD" clId="Web-{197161D1-DFC6-AD47-DC86-CBBF198554CF}"/>
    <pc:docChg chg="addSld delSld modSld">
      <pc:chgData name="Selitsky, Deena" userId="S::daselitsky@wpi.edu::0e4a958e-3aa1-4f39-9f2e-db3960d65d83" providerId="AD" clId="Web-{197161D1-DFC6-AD47-DC86-CBBF198554CF}" dt="2024-07-22T02:40:38.216" v="536"/>
      <pc:docMkLst>
        <pc:docMk/>
      </pc:docMkLst>
      <pc:sldChg chg="modNotes">
        <pc:chgData name="Selitsky, Deena" userId="S::daselitsky@wpi.edu::0e4a958e-3aa1-4f39-9f2e-db3960d65d83" providerId="AD" clId="Web-{197161D1-DFC6-AD47-DC86-CBBF198554CF}" dt="2024-07-22T02:27:50.885" v="464"/>
        <pc:sldMkLst>
          <pc:docMk/>
          <pc:sldMk cId="0" sldId="256"/>
        </pc:sldMkLst>
      </pc:sldChg>
      <pc:sldChg chg="addSp delSp modSp">
        <pc:chgData name="Selitsky, Deena" userId="S::daselitsky@wpi.edu::0e4a958e-3aa1-4f39-9f2e-db3960d65d83" providerId="AD" clId="Web-{197161D1-DFC6-AD47-DC86-CBBF198554CF}" dt="2024-07-22T01:29:10.416" v="37" actId="1076"/>
        <pc:sldMkLst>
          <pc:docMk/>
          <pc:sldMk cId="0" sldId="257"/>
        </pc:sldMkLst>
        <pc:spChg chg="mod">
          <ac:chgData name="Selitsky, Deena" userId="S::daselitsky@wpi.edu::0e4a958e-3aa1-4f39-9f2e-db3960d65d83" providerId="AD" clId="Web-{197161D1-DFC6-AD47-DC86-CBBF198554CF}" dt="2024-07-22T01:29:10.416" v="37" actId="1076"/>
          <ac:spMkLst>
            <pc:docMk/>
            <pc:sldMk cId="0" sldId="257"/>
            <ac:spMk id="1458" creationId="{00000000-0000-0000-0000-000000000000}"/>
          </ac:spMkLst>
        </pc:spChg>
        <pc:spChg chg="del">
          <ac:chgData name="Selitsky, Deena" userId="S::daselitsky@wpi.edu::0e4a958e-3aa1-4f39-9f2e-db3960d65d83" providerId="AD" clId="Web-{197161D1-DFC6-AD47-DC86-CBBF198554CF}" dt="2024-07-22T01:28:39.041" v="32"/>
          <ac:spMkLst>
            <pc:docMk/>
            <pc:sldMk cId="0" sldId="257"/>
            <ac:spMk id="1467" creationId="{00000000-0000-0000-0000-000000000000}"/>
          </ac:spMkLst>
        </pc:spChg>
        <pc:picChg chg="add mod ord modCrop">
          <ac:chgData name="Selitsky, Deena" userId="S::daselitsky@wpi.edu::0e4a958e-3aa1-4f39-9f2e-db3960d65d83" providerId="AD" clId="Web-{197161D1-DFC6-AD47-DC86-CBBF198554CF}" dt="2024-07-22T01:29:00.588" v="36"/>
          <ac:picMkLst>
            <pc:docMk/>
            <pc:sldMk cId="0" sldId="257"/>
            <ac:picMk id="4" creationId="{BC9EF146-4C14-CA7D-A3EE-ACA41CD2E0F4}"/>
          </ac:picMkLst>
        </pc:picChg>
      </pc:sldChg>
      <pc:sldChg chg="addSp delSp modSp modNotes">
        <pc:chgData name="Selitsky, Deena" userId="S::daselitsky@wpi.edu::0e4a958e-3aa1-4f39-9f2e-db3960d65d83" providerId="AD" clId="Web-{197161D1-DFC6-AD47-DC86-CBBF198554CF}" dt="2024-07-22T02:40:38.216" v="536"/>
        <pc:sldMkLst>
          <pc:docMk/>
          <pc:sldMk cId="0" sldId="265"/>
        </pc:sldMkLst>
        <pc:spChg chg="add mod">
          <ac:chgData name="Selitsky, Deena" userId="S::daselitsky@wpi.edu::0e4a958e-3aa1-4f39-9f2e-db3960d65d83" providerId="AD" clId="Web-{197161D1-DFC6-AD47-DC86-CBBF198554CF}" dt="2024-07-22T01:26:37.897" v="27" actId="20577"/>
          <ac:spMkLst>
            <pc:docMk/>
            <pc:sldMk cId="0" sldId="265"/>
            <ac:spMk id="4" creationId="{D5074A41-CB8C-5327-D5E9-605E015BE1FC}"/>
          </ac:spMkLst>
        </pc:spChg>
        <pc:spChg chg="add mod">
          <ac:chgData name="Selitsky, Deena" userId="S::daselitsky@wpi.edu::0e4a958e-3aa1-4f39-9f2e-db3960d65d83" providerId="AD" clId="Web-{197161D1-DFC6-AD47-DC86-CBBF198554CF}" dt="2024-07-22T01:26:47.756" v="31" actId="20577"/>
          <ac:spMkLst>
            <pc:docMk/>
            <pc:sldMk cId="0" sldId="265"/>
            <ac:spMk id="5" creationId="{5DC16771-FF9F-E734-5BBA-9F406B919E77}"/>
          </ac:spMkLst>
        </pc:spChg>
        <pc:spChg chg="del">
          <ac:chgData name="Selitsky, Deena" userId="S::daselitsky@wpi.edu::0e4a958e-3aa1-4f39-9f2e-db3960d65d83" providerId="AD" clId="Web-{197161D1-DFC6-AD47-DC86-CBBF198554CF}" dt="2024-07-22T01:24:43.811" v="2"/>
          <ac:spMkLst>
            <pc:docMk/>
            <pc:sldMk cId="0" sldId="265"/>
            <ac:spMk id="1634" creationId="{00000000-0000-0000-0000-000000000000}"/>
          </ac:spMkLst>
        </pc:spChg>
        <pc:spChg chg="del">
          <ac:chgData name="Selitsky, Deena" userId="S::daselitsky@wpi.edu::0e4a958e-3aa1-4f39-9f2e-db3960d65d83" providerId="AD" clId="Web-{197161D1-DFC6-AD47-DC86-CBBF198554CF}" dt="2024-07-22T01:24:46.436" v="3"/>
          <ac:spMkLst>
            <pc:docMk/>
            <pc:sldMk cId="0" sldId="265"/>
            <ac:spMk id="1635" creationId="{00000000-0000-0000-0000-000000000000}"/>
          </ac:spMkLst>
        </pc:spChg>
        <pc:picChg chg="add mod modCrop">
          <ac:chgData name="Selitsky, Deena" userId="S::daselitsky@wpi.edu::0e4a958e-3aa1-4f39-9f2e-db3960d65d83" providerId="AD" clId="Web-{197161D1-DFC6-AD47-DC86-CBBF198554CF}" dt="2024-07-22T01:25:55.506" v="15" actId="1076"/>
          <ac:picMkLst>
            <pc:docMk/>
            <pc:sldMk cId="0" sldId="265"/>
            <ac:picMk id="2" creationId="{3E89BFF0-CDD5-05BF-776A-C3543CAD08CE}"/>
          </ac:picMkLst>
        </pc:picChg>
        <pc:picChg chg="add mod modCrop">
          <ac:chgData name="Selitsky, Deena" userId="S::daselitsky@wpi.edu::0e4a958e-3aa1-4f39-9f2e-db3960d65d83" providerId="AD" clId="Web-{197161D1-DFC6-AD47-DC86-CBBF198554CF}" dt="2024-07-22T01:25:53.678" v="14" actId="1076"/>
          <ac:picMkLst>
            <pc:docMk/>
            <pc:sldMk cId="0" sldId="265"/>
            <ac:picMk id="3" creationId="{72987A38-DD3A-5B7C-127C-5175790E73DD}"/>
          </ac:picMkLst>
        </pc:picChg>
      </pc:sldChg>
      <pc:sldChg chg="delSp modSp del">
        <pc:chgData name="Selitsky, Deena" userId="S::daselitsky@wpi.edu::0e4a958e-3aa1-4f39-9f2e-db3960d65d83" providerId="AD" clId="Web-{197161D1-DFC6-AD47-DC86-CBBF198554CF}" dt="2024-07-22T02:37:53.107" v="465"/>
        <pc:sldMkLst>
          <pc:docMk/>
          <pc:sldMk cId="0" sldId="273"/>
        </pc:sldMkLst>
        <pc:spChg chg="mod">
          <ac:chgData name="Selitsky, Deena" userId="S::daselitsky@wpi.edu::0e4a958e-3aa1-4f39-9f2e-db3960d65d83" providerId="AD" clId="Web-{197161D1-DFC6-AD47-DC86-CBBF198554CF}" dt="2024-07-22T01:50:11.200" v="119" actId="20577"/>
          <ac:spMkLst>
            <pc:docMk/>
            <pc:sldMk cId="0" sldId="273"/>
            <ac:spMk id="1768" creationId="{00000000-0000-0000-0000-000000000000}"/>
          </ac:spMkLst>
        </pc:spChg>
        <pc:spChg chg="del mod">
          <ac:chgData name="Selitsky, Deena" userId="S::daselitsky@wpi.edu::0e4a958e-3aa1-4f39-9f2e-db3960d65d83" providerId="AD" clId="Web-{197161D1-DFC6-AD47-DC86-CBBF198554CF}" dt="2024-07-22T02:09:02.393" v="448"/>
          <ac:spMkLst>
            <pc:docMk/>
            <pc:sldMk cId="0" sldId="273"/>
            <ac:spMk id="1773" creationId="{00000000-0000-0000-0000-000000000000}"/>
          </ac:spMkLst>
        </pc:spChg>
      </pc:sldChg>
      <pc:sldChg chg="del">
        <pc:chgData name="Selitsky, Deena" userId="S::daselitsky@wpi.edu::0e4a958e-3aa1-4f39-9f2e-db3960d65d83" providerId="AD" clId="Web-{197161D1-DFC6-AD47-DC86-CBBF198554CF}" dt="2024-07-22T02:26:41.900" v="460"/>
        <pc:sldMkLst>
          <pc:docMk/>
          <pc:sldMk cId="0" sldId="274"/>
        </pc:sldMkLst>
      </pc:sldChg>
      <pc:sldChg chg="addSp delSp modSp">
        <pc:chgData name="Selitsky, Deena" userId="S::daselitsky@wpi.edu::0e4a958e-3aa1-4f39-9f2e-db3960d65d83" providerId="AD" clId="Web-{197161D1-DFC6-AD47-DC86-CBBF198554CF}" dt="2024-07-22T02:26:32.963" v="459" actId="20577"/>
        <pc:sldMkLst>
          <pc:docMk/>
          <pc:sldMk cId="146370730" sldId="299"/>
        </pc:sldMkLst>
        <pc:spChg chg="mod">
          <ac:chgData name="Selitsky, Deena" userId="S::daselitsky@wpi.edu::0e4a958e-3aa1-4f39-9f2e-db3960d65d83" providerId="AD" clId="Web-{197161D1-DFC6-AD47-DC86-CBBF198554CF}" dt="2024-07-22T01:46:26.138" v="111" actId="1076"/>
          <ac:spMkLst>
            <pc:docMk/>
            <pc:sldMk cId="146370730" sldId="299"/>
            <ac:spMk id="2" creationId="{D7E6806D-0EDB-3E47-7D33-EA491AA749C2}"/>
          </ac:spMkLst>
        </pc:spChg>
        <pc:spChg chg="mod">
          <ac:chgData name="Selitsky, Deena" userId="S::daselitsky@wpi.edu::0e4a958e-3aa1-4f39-9f2e-db3960d65d83" providerId="AD" clId="Web-{197161D1-DFC6-AD47-DC86-CBBF198554CF}" dt="2024-07-22T02:08:48.550" v="445" actId="20577"/>
          <ac:spMkLst>
            <pc:docMk/>
            <pc:sldMk cId="146370730" sldId="299"/>
            <ac:spMk id="3" creationId="{90805B90-B556-E5A1-DF1D-E95F51F4BBA8}"/>
          </ac:spMkLst>
        </pc:spChg>
        <pc:spChg chg="mod">
          <ac:chgData name="Selitsky, Deena" userId="S::daselitsky@wpi.edu::0e4a958e-3aa1-4f39-9f2e-db3960d65d83" providerId="AD" clId="Web-{197161D1-DFC6-AD47-DC86-CBBF198554CF}" dt="2024-07-22T02:26:32.963" v="459" actId="20577"/>
          <ac:spMkLst>
            <pc:docMk/>
            <pc:sldMk cId="146370730" sldId="299"/>
            <ac:spMk id="4" creationId="{6B32534B-8E56-1682-AD7F-C181B94F7217}"/>
          </ac:spMkLst>
        </pc:spChg>
        <pc:spChg chg="add del mod">
          <ac:chgData name="Selitsky, Deena" userId="S::daselitsky@wpi.edu::0e4a958e-3aa1-4f39-9f2e-db3960d65d83" providerId="AD" clId="Web-{197161D1-DFC6-AD47-DC86-CBBF198554CF}" dt="2024-07-22T02:08:00.503" v="434"/>
          <ac:spMkLst>
            <pc:docMk/>
            <pc:sldMk cId="146370730" sldId="299"/>
            <ac:spMk id="5" creationId="{449EBFFC-49C3-34A7-F38B-E0F31BB05855}"/>
          </ac:spMkLst>
        </pc:spChg>
        <pc:picChg chg="add mod">
          <ac:chgData name="Selitsky, Deena" userId="S::daselitsky@wpi.edu::0e4a958e-3aa1-4f39-9f2e-db3960d65d83" providerId="AD" clId="Web-{197161D1-DFC6-AD47-DC86-CBBF198554CF}" dt="2024-07-22T02:08:08.815" v="437" actId="1076"/>
          <ac:picMkLst>
            <pc:docMk/>
            <pc:sldMk cId="146370730" sldId="299"/>
            <ac:picMk id="6" creationId="{9E92A376-99F5-ABD2-C902-3F523BA7FC09}"/>
          </ac:picMkLst>
        </pc:picChg>
      </pc:sldChg>
      <pc:sldChg chg="modSp">
        <pc:chgData name="Selitsky, Deena" userId="S::daselitsky@wpi.edu::0e4a958e-3aa1-4f39-9f2e-db3960d65d83" providerId="AD" clId="Web-{197161D1-DFC6-AD47-DC86-CBBF198554CF}" dt="2024-07-22T01:48:27.810" v="112" actId="20577"/>
        <pc:sldMkLst>
          <pc:docMk/>
          <pc:sldMk cId="2383942896" sldId="300"/>
        </pc:sldMkLst>
        <pc:spChg chg="mod">
          <ac:chgData name="Selitsky, Deena" userId="S::daselitsky@wpi.edu::0e4a958e-3aa1-4f39-9f2e-db3960d65d83" providerId="AD" clId="Web-{197161D1-DFC6-AD47-DC86-CBBF198554CF}" dt="2024-07-22T01:48:27.810" v="112" actId="20577"/>
          <ac:spMkLst>
            <pc:docMk/>
            <pc:sldMk cId="2383942896" sldId="300"/>
            <ac:spMk id="3" creationId="{97AD2824-787D-76C7-BEDC-3AA7C8BEF17C}"/>
          </ac:spMkLst>
        </pc:spChg>
      </pc:sldChg>
      <pc:sldChg chg="addSp delSp modSp new del">
        <pc:chgData name="Selitsky, Deena" userId="S::daselitsky@wpi.edu::0e4a958e-3aa1-4f39-9f2e-db3960d65d83" providerId="AD" clId="Web-{197161D1-DFC6-AD47-DC86-CBBF198554CF}" dt="2024-07-22T02:08:04.675" v="435"/>
        <pc:sldMkLst>
          <pc:docMk/>
          <pc:sldMk cId="969252595" sldId="301"/>
        </pc:sldMkLst>
        <pc:spChg chg="mod">
          <ac:chgData name="Selitsky, Deena" userId="S::daselitsky@wpi.edu::0e4a958e-3aa1-4f39-9f2e-db3960d65d83" providerId="AD" clId="Web-{197161D1-DFC6-AD47-DC86-CBBF198554CF}" dt="2024-07-22T01:51:53.044" v="128" actId="20577"/>
          <ac:spMkLst>
            <pc:docMk/>
            <pc:sldMk cId="969252595" sldId="301"/>
            <ac:spMk id="2" creationId="{D978784F-896B-1433-5399-A1232C2A55FB}"/>
          </ac:spMkLst>
        </pc:spChg>
        <pc:spChg chg="mod">
          <ac:chgData name="Selitsky, Deena" userId="S::daselitsky@wpi.edu::0e4a958e-3aa1-4f39-9f2e-db3960d65d83" providerId="AD" clId="Web-{197161D1-DFC6-AD47-DC86-CBBF198554CF}" dt="2024-07-22T01:59:51.944" v="338" actId="1076"/>
          <ac:spMkLst>
            <pc:docMk/>
            <pc:sldMk cId="969252595" sldId="301"/>
            <ac:spMk id="3" creationId="{55535FAA-D7F2-1B18-D8E2-A26FF06CABD7}"/>
          </ac:spMkLst>
        </pc:spChg>
        <pc:spChg chg="del">
          <ac:chgData name="Selitsky, Deena" userId="S::daselitsky@wpi.edu::0e4a958e-3aa1-4f39-9f2e-db3960d65d83" providerId="AD" clId="Web-{197161D1-DFC6-AD47-DC86-CBBF198554CF}" dt="2024-07-22T01:56:24.404" v="332"/>
          <ac:spMkLst>
            <pc:docMk/>
            <pc:sldMk cId="969252595" sldId="301"/>
            <ac:spMk id="4" creationId="{066CD84C-3952-9CC7-C054-1BF071F8C7B0}"/>
          </ac:spMkLst>
        </pc:spChg>
        <pc:picChg chg="add mod">
          <ac:chgData name="Selitsky, Deena" userId="S::daselitsky@wpi.edu::0e4a958e-3aa1-4f39-9f2e-db3960d65d83" providerId="AD" clId="Web-{197161D1-DFC6-AD47-DC86-CBBF198554CF}" dt="2024-07-22T01:59:49.084" v="337" actId="1076"/>
          <ac:picMkLst>
            <pc:docMk/>
            <pc:sldMk cId="969252595" sldId="301"/>
            <ac:picMk id="5" creationId="{9E92A376-99F5-ABD2-C902-3F523BA7FC09}"/>
          </ac:picMkLst>
        </pc:picChg>
      </pc:sldChg>
    </pc:docChg>
  </pc:docChgLst>
  <pc:docChgLst>
    <pc:chgData name="Buchta, Will" userId="0803abbc-41c6-4330-b27f-d39a54dcf906" providerId="ADAL" clId="{54739046-57AD-4340-A62F-C773890B3A8E}"/>
    <pc:docChg chg="undo custSel addSld modSld sldOrd">
      <pc:chgData name="Buchta, Will" userId="0803abbc-41c6-4330-b27f-d39a54dcf906" providerId="ADAL" clId="{54739046-57AD-4340-A62F-C773890B3A8E}" dt="2024-07-23T02:05:32.528" v="2508" actId="20578"/>
      <pc:docMkLst>
        <pc:docMk/>
      </pc:docMkLst>
      <pc:sldChg chg="modSp mod">
        <pc:chgData name="Buchta, Will" userId="0803abbc-41c6-4330-b27f-d39a54dcf906" providerId="ADAL" clId="{54739046-57AD-4340-A62F-C773890B3A8E}" dt="2024-07-21T14:32:56.468" v="8" actId="20577"/>
        <pc:sldMkLst>
          <pc:docMk/>
          <pc:sldMk cId="0" sldId="257"/>
        </pc:sldMkLst>
        <pc:spChg chg="mod">
          <ac:chgData name="Buchta, Will" userId="0803abbc-41c6-4330-b27f-d39a54dcf906" providerId="ADAL" clId="{54739046-57AD-4340-A62F-C773890B3A8E}" dt="2024-07-21T14:32:56.468" v="8" actId="20577"/>
          <ac:spMkLst>
            <pc:docMk/>
            <pc:sldMk cId="0" sldId="257"/>
            <ac:spMk id="1459" creationId="{00000000-0000-0000-0000-000000000000}"/>
          </ac:spMkLst>
        </pc:spChg>
      </pc:sldChg>
      <pc:sldChg chg="modNotesTx">
        <pc:chgData name="Buchta, Will" userId="0803abbc-41c6-4330-b27f-d39a54dcf906" providerId="ADAL" clId="{54739046-57AD-4340-A62F-C773890B3A8E}" dt="2024-07-22T01:43:00.276" v="582" actId="20577"/>
        <pc:sldMkLst>
          <pc:docMk/>
          <pc:sldMk cId="0" sldId="258"/>
        </pc:sldMkLst>
      </pc:sldChg>
      <pc:sldChg chg="modNotesTx">
        <pc:chgData name="Buchta, Will" userId="0803abbc-41c6-4330-b27f-d39a54dcf906" providerId="ADAL" clId="{54739046-57AD-4340-A62F-C773890B3A8E}" dt="2024-07-22T01:43:09.102" v="586" actId="20577"/>
        <pc:sldMkLst>
          <pc:docMk/>
          <pc:sldMk cId="0" sldId="260"/>
        </pc:sldMkLst>
      </pc:sldChg>
      <pc:sldChg chg="addSp delSp modSp mod modNotesTx">
        <pc:chgData name="Buchta, Will" userId="0803abbc-41c6-4330-b27f-d39a54dcf906" providerId="ADAL" clId="{54739046-57AD-4340-A62F-C773890B3A8E}" dt="2024-07-22T02:24:44.872" v="2409" actId="20577"/>
        <pc:sldMkLst>
          <pc:docMk/>
          <pc:sldMk cId="0" sldId="261"/>
        </pc:sldMkLst>
        <pc:spChg chg="add mod">
          <ac:chgData name="Buchta, Will" userId="0803abbc-41c6-4330-b27f-d39a54dcf906" providerId="ADAL" clId="{54739046-57AD-4340-A62F-C773890B3A8E}" dt="2024-07-21T14:52:16.128" v="37" actId="1076"/>
          <ac:spMkLst>
            <pc:docMk/>
            <pc:sldMk cId="0" sldId="261"/>
            <ac:spMk id="4" creationId="{FDB53F39-3025-3C1A-2E29-28EAD66040FF}"/>
          </ac:spMkLst>
        </pc:spChg>
        <pc:spChg chg="add del mod">
          <ac:chgData name="Buchta, Will" userId="0803abbc-41c6-4330-b27f-d39a54dcf906" providerId="ADAL" clId="{54739046-57AD-4340-A62F-C773890B3A8E}" dt="2024-07-21T15:19:22.883" v="498" actId="478"/>
          <ac:spMkLst>
            <pc:docMk/>
            <pc:sldMk cId="0" sldId="261"/>
            <ac:spMk id="5" creationId="{B69FAB18-AF70-5638-6C81-AA56C6B39CCB}"/>
          </ac:spMkLst>
        </pc:spChg>
        <pc:spChg chg="mod">
          <ac:chgData name="Buchta, Will" userId="0803abbc-41c6-4330-b27f-d39a54dcf906" providerId="ADAL" clId="{54739046-57AD-4340-A62F-C773890B3A8E}" dt="2024-07-21T14:49:43.544" v="24" actId="6549"/>
          <ac:spMkLst>
            <pc:docMk/>
            <pc:sldMk cId="0" sldId="261"/>
            <ac:spMk id="1541" creationId="{00000000-0000-0000-0000-000000000000}"/>
          </ac:spMkLst>
        </pc:spChg>
        <pc:spChg chg="del">
          <ac:chgData name="Buchta, Will" userId="0803abbc-41c6-4330-b27f-d39a54dcf906" providerId="ADAL" clId="{54739046-57AD-4340-A62F-C773890B3A8E}" dt="2024-07-21T14:51:26.879" v="26" actId="478"/>
          <ac:spMkLst>
            <pc:docMk/>
            <pc:sldMk cId="0" sldId="261"/>
            <ac:spMk id="1542" creationId="{00000000-0000-0000-0000-000000000000}"/>
          </ac:spMkLst>
        </pc:spChg>
        <pc:spChg chg="del">
          <ac:chgData name="Buchta, Will" userId="0803abbc-41c6-4330-b27f-d39a54dcf906" providerId="ADAL" clId="{54739046-57AD-4340-A62F-C773890B3A8E}" dt="2024-07-21T14:51:25.764" v="25" actId="478"/>
          <ac:spMkLst>
            <pc:docMk/>
            <pc:sldMk cId="0" sldId="261"/>
            <ac:spMk id="1543" creationId="{00000000-0000-0000-0000-000000000000}"/>
          </ac:spMkLst>
        </pc:spChg>
        <pc:picChg chg="add mod">
          <ac:chgData name="Buchta, Will" userId="0803abbc-41c6-4330-b27f-d39a54dcf906" providerId="ADAL" clId="{54739046-57AD-4340-A62F-C773890B3A8E}" dt="2024-07-21T15:19:28.201" v="500" actId="1076"/>
          <ac:picMkLst>
            <pc:docMk/>
            <pc:sldMk cId="0" sldId="261"/>
            <ac:picMk id="3" creationId="{52922102-CEE1-7A86-12FB-DEAFD3096178}"/>
          </ac:picMkLst>
        </pc:picChg>
      </pc:sldChg>
      <pc:sldChg chg="addSp delSp modSp mod modNotes">
        <pc:chgData name="Buchta, Will" userId="0803abbc-41c6-4330-b27f-d39a54dcf906" providerId="ADAL" clId="{54739046-57AD-4340-A62F-C773890B3A8E}" dt="2024-07-21T15:07:38.032" v="188" actId="20577"/>
        <pc:sldMkLst>
          <pc:docMk/>
          <pc:sldMk cId="0" sldId="262"/>
        </pc:sldMkLst>
        <pc:spChg chg="add mod">
          <ac:chgData name="Buchta, Will" userId="0803abbc-41c6-4330-b27f-d39a54dcf906" providerId="ADAL" clId="{54739046-57AD-4340-A62F-C773890B3A8E}" dt="2024-07-21T14:55:10.529" v="95" actId="1076"/>
          <ac:spMkLst>
            <pc:docMk/>
            <pc:sldMk cId="0" sldId="262"/>
            <ac:spMk id="4" creationId="{A912C5E3-C415-60AA-BB61-8C65CF9F1ADB}"/>
          </ac:spMkLst>
        </pc:spChg>
        <pc:spChg chg="mod">
          <ac:chgData name="Buchta, Will" userId="0803abbc-41c6-4330-b27f-d39a54dcf906" providerId="ADAL" clId="{54739046-57AD-4340-A62F-C773890B3A8E}" dt="2024-07-21T15:07:38.032" v="188" actId="20577"/>
          <ac:spMkLst>
            <pc:docMk/>
            <pc:sldMk cId="0" sldId="262"/>
            <ac:spMk id="1556" creationId="{00000000-0000-0000-0000-000000000000}"/>
          </ac:spMkLst>
        </pc:spChg>
        <pc:spChg chg="del">
          <ac:chgData name="Buchta, Will" userId="0803abbc-41c6-4330-b27f-d39a54dcf906" providerId="ADAL" clId="{54739046-57AD-4340-A62F-C773890B3A8E}" dt="2024-07-21T14:54:32.200" v="46" actId="478"/>
          <ac:spMkLst>
            <pc:docMk/>
            <pc:sldMk cId="0" sldId="262"/>
            <ac:spMk id="1557" creationId="{00000000-0000-0000-0000-000000000000}"/>
          </ac:spMkLst>
        </pc:spChg>
        <pc:spChg chg="del">
          <ac:chgData name="Buchta, Will" userId="0803abbc-41c6-4330-b27f-d39a54dcf906" providerId="ADAL" clId="{54739046-57AD-4340-A62F-C773890B3A8E}" dt="2024-07-21T14:54:30.451" v="45" actId="478"/>
          <ac:spMkLst>
            <pc:docMk/>
            <pc:sldMk cId="0" sldId="262"/>
            <ac:spMk id="1558" creationId="{00000000-0000-0000-0000-000000000000}"/>
          </ac:spMkLst>
        </pc:spChg>
        <pc:picChg chg="add mod">
          <ac:chgData name="Buchta, Will" userId="0803abbc-41c6-4330-b27f-d39a54dcf906" providerId="ADAL" clId="{54739046-57AD-4340-A62F-C773890B3A8E}" dt="2024-07-21T14:54:36.529" v="47" actId="1076"/>
          <ac:picMkLst>
            <pc:docMk/>
            <pc:sldMk cId="0" sldId="262"/>
            <ac:picMk id="3" creationId="{6486C10D-ACEE-FB0E-9506-9E8AC8092B46}"/>
          </ac:picMkLst>
        </pc:picChg>
      </pc:sldChg>
      <pc:sldChg chg="modSp">
        <pc:chgData name="Buchta, Will" userId="0803abbc-41c6-4330-b27f-d39a54dcf906" providerId="ADAL" clId="{54739046-57AD-4340-A62F-C773890B3A8E}" dt="2024-07-23T02:05:32.528" v="2508" actId="20578"/>
        <pc:sldMkLst>
          <pc:docMk/>
          <pc:sldMk cId="0" sldId="268"/>
        </pc:sldMkLst>
        <pc:spChg chg="mod">
          <ac:chgData name="Buchta, Will" userId="0803abbc-41c6-4330-b27f-d39a54dcf906" providerId="ADAL" clId="{54739046-57AD-4340-A62F-C773890B3A8E}" dt="2024-07-23T02:05:32.528" v="2508" actId="20578"/>
          <ac:spMkLst>
            <pc:docMk/>
            <pc:sldMk cId="0" sldId="268"/>
            <ac:spMk id="1695" creationId="{00000000-0000-0000-0000-000000000000}"/>
          </ac:spMkLst>
        </pc:spChg>
      </pc:sldChg>
      <pc:sldChg chg="modSp mod">
        <pc:chgData name="Buchta, Will" userId="0803abbc-41c6-4330-b27f-d39a54dcf906" providerId="ADAL" clId="{54739046-57AD-4340-A62F-C773890B3A8E}" dt="2024-07-23T02:04:32.471" v="2507" actId="1076"/>
        <pc:sldMkLst>
          <pc:docMk/>
          <pc:sldMk cId="0" sldId="270"/>
        </pc:sldMkLst>
        <pc:spChg chg="mod">
          <ac:chgData name="Buchta, Will" userId="0803abbc-41c6-4330-b27f-d39a54dcf906" providerId="ADAL" clId="{54739046-57AD-4340-A62F-C773890B3A8E}" dt="2024-07-23T02:04:32.471" v="2507" actId="1076"/>
          <ac:spMkLst>
            <pc:docMk/>
            <pc:sldMk cId="0" sldId="270"/>
            <ac:spMk id="3" creationId="{0834A2BE-5D7D-530E-7D46-2A25105E8BB1}"/>
          </ac:spMkLst>
        </pc:spChg>
      </pc:sldChg>
      <pc:sldChg chg="addSp delSp modSp new mod ord modAnim modNotesTx">
        <pc:chgData name="Buchta, Will" userId="0803abbc-41c6-4330-b27f-d39a54dcf906" providerId="ADAL" clId="{54739046-57AD-4340-A62F-C773890B3A8E}" dt="2024-07-22T01:43:17.878" v="595" actId="20577"/>
        <pc:sldMkLst>
          <pc:docMk/>
          <pc:sldMk cId="3526027451" sldId="296"/>
        </pc:sldMkLst>
        <pc:spChg chg="mod">
          <ac:chgData name="Buchta, Will" userId="0803abbc-41c6-4330-b27f-d39a54dcf906" providerId="ADAL" clId="{54739046-57AD-4340-A62F-C773890B3A8E}" dt="2024-07-21T15:19:04.292" v="495" actId="20577"/>
          <ac:spMkLst>
            <pc:docMk/>
            <pc:sldMk cId="3526027451" sldId="296"/>
            <ac:spMk id="2" creationId="{F294592B-0E79-3DD4-178E-A380E6E1A0F3}"/>
          </ac:spMkLst>
        </pc:spChg>
        <pc:spChg chg="del">
          <ac:chgData name="Buchta, Will" userId="0803abbc-41c6-4330-b27f-d39a54dcf906" providerId="ADAL" clId="{54739046-57AD-4340-A62F-C773890B3A8E}" dt="2024-07-21T15:04:56.078" v="98" actId="478"/>
          <ac:spMkLst>
            <pc:docMk/>
            <pc:sldMk cId="3526027451" sldId="296"/>
            <ac:spMk id="3" creationId="{071DEE29-2A53-2D86-90CD-75E7C2143955}"/>
          </ac:spMkLst>
        </pc:spChg>
        <pc:spChg chg="del">
          <ac:chgData name="Buchta, Will" userId="0803abbc-41c6-4330-b27f-d39a54dcf906" providerId="ADAL" clId="{54739046-57AD-4340-A62F-C773890B3A8E}" dt="2024-07-21T15:04:54.225" v="97" actId="478"/>
          <ac:spMkLst>
            <pc:docMk/>
            <pc:sldMk cId="3526027451" sldId="296"/>
            <ac:spMk id="4" creationId="{AE3A372E-3836-2B52-ABEA-7682D0068ED6}"/>
          </ac:spMkLst>
        </pc:spChg>
        <pc:spChg chg="add mod">
          <ac:chgData name="Buchta, Will" userId="0803abbc-41c6-4330-b27f-d39a54dcf906" providerId="ADAL" clId="{54739046-57AD-4340-A62F-C773890B3A8E}" dt="2024-07-21T15:10:45.700" v="271" actId="1076"/>
          <ac:spMkLst>
            <pc:docMk/>
            <pc:sldMk cId="3526027451" sldId="296"/>
            <ac:spMk id="7" creationId="{5BABCCA0-2B42-E83E-8571-009531CC51F1}"/>
          </ac:spMkLst>
        </pc:spChg>
        <pc:spChg chg="add mod">
          <ac:chgData name="Buchta, Will" userId="0803abbc-41c6-4330-b27f-d39a54dcf906" providerId="ADAL" clId="{54739046-57AD-4340-A62F-C773890B3A8E}" dt="2024-07-21T15:10:45.700" v="271" actId="1076"/>
          <ac:spMkLst>
            <pc:docMk/>
            <pc:sldMk cId="3526027451" sldId="296"/>
            <ac:spMk id="8" creationId="{470D2790-66CF-9C85-C8D5-6D368AC04320}"/>
          </ac:spMkLst>
        </pc:spChg>
        <pc:spChg chg="add mod">
          <ac:chgData name="Buchta, Will" userId="0803abbc-41c6-4330-b27f-d39a54dcf906" providerId="ADAL" clId="{54739046-57AD-4340-A62F-C773890B3A8E}" dt="2024-07-21T15:10:58.970" v="280" actId="1076"/>
          <ac:spMkLst>
            <pc:docMk/>
            <pc:sldMk cId="3526027451" sldId="296"/>
            <ac:spMk id="9" creationId="{00BF2799-5172-54C6-969C-89B21DC68360}"/>
          </ac:spMkLst>
        </pc:spChg>
        <pc:spChg chg="add mod">
          <ac:chgData name="Buchta, Will" userId="0803abbc-41c6-4330-b27f-d39a54dcf906" providerId="ADAL" clId="{54739046-57AD-4340-A62F-C773890B3A8E}" dt="2024-07-21T15:11:12.088" v="285" actId="1076"/>
          <ac:spMkLst>
            <pc:docMk/>
            <pc:sldMk cId="3526027451" sldId="296"/>
            <ac:spMk id="10" creationId="{722B8914-A53C-8A85-152B-217664F75067}"/>
          </ac:spMkLst>
        </pc:spChg>
        <pc:spChg chg="add mod">
          <ac:chgData name="Buchta, Will" userId="0803abbc-41c6-4330-b27f-d39a54dcf906" providerId="ADAL" clId="{54739046-57AD-4340-A62F-C773890B3A8E}" dt="2024-07-21T15:23:51.831" v="570" actId="14100"/>
          <ac:spMkLst>
            <pc:docMk/>
            <pc:sldMk cId="3526027451" sldId="296"/>
            <ac:spMk id="21" creationId="{D6E4AA1D-C7D2-8F5A-3DA5-2586CF8C98A3}"/>
          </ac:spMkLst>
        </pc:spChg>
        <pc:spChg chg="add mod">
          <ac:chgData name="Buchta, Will" userId="0803abbc-41c6-4330-b27f-d39a54dcf906" providerId="ADAL" clId="{54739046-57AD-4340-A62F-C773890B3A8E}" dt="2024-07-21T15:24:03.914" v="573" actId="14100"/>
          <ac:spMkLst>
            <pc:docMk/>
            <pc:sldMk cId="3526027451" sldId="296"/>
            <ac:spMk id="22" creationId="{5E2AE7ED-9A1C-FEB3-5C37-243824B020CA}"/>
          </ac:spMkLst>
        </pc:spChg>
        <pc:spChg chg="add mod">
          <ac:chgData name="Buchta, Will" userId="0803abbc-41c6-4330-b27f-d39a54dcf906" providerId="ADAL" clId="{54739046-57AD-4340-A62F-C773890B3A8E}" dt="2024-07-21T15:24:12.913" v="574" actId="1076"/>
          <ac:spMkLst>
            <pc:docMk/>
            <pc:sldMk cId="3526027451" sldId="296"/>
            <ac:spMk id="23" creationId="{18DC0FCB-6DA8-1AFA-0CDF-1B7789738A5E}"/>
          </ac:spMkLst>
        </pc:spChg>
        <pc:picChg chg="add mod">
          <ac:chgData name="Buchta, Will" userId="0803abbc-41c6-4330-b27f-d39a54dcf906" providerId="ADAL" clId="{54739046-57AD-4340-A62F-C773890B3A8E}" dt="2024-07-21T15:10:45.700" v="271" actId="1076"/>
          <ac:picMkLst>
            <pc:docMk/>
            <pc:sldMk cId="3526027451" sldId="296"/>
            <ac:picMk id="6" creationId="{DBB61DCA-174B-92B3-C6D3-98AD4DB6537E}"/>
          </ac:picMkLst>
        </pc:picChg>
        <pc:cxnChg chg="add mod">
          <ac:chgData name="Buchta, Will" userId="0803abbc-41c6-4330-b27f-d39a54dcf906" providerId="ADAL" clId="{54739046-57AD-4340-A62F-C773890B3A8E}" dt="2024-07-21T15:11:17.690" v="287" actId="14100"/>
          <ac:cxnSpMkLst>
            <pc:docMk/>
            <pc:sldMk cId="3526027451" sldId="296"/>
            <ac:cxnSpMk id="12" creationId="{B0588555-B6C9-7BF0-31BA-599989D271D5}"/>
          </ac:cxnSpMkLst>
        </pc:cxnChg>
        <pc:cxnChg chg="add mod">
          <ac:chgData name="Buchta, Will" userId="0803abbc-41c6-4330-b27f-d39a54dcf906" providerId="ADAL" clId="{54739046-57AD-4340-A62F-C773890B3A8E}" dt="2024-07-21T15:11:08.044" v="284" actId="14100"/>
          <ac:cxnSpMkLst>
            <pc:docMk/>
            <pc:sldMk cId="3526027451" sldId="296"/>
            <ac:cxnSpMk id="15" creationId="{B2786311-0741-41D5-D686-A721708F2FAF}"/>
          </ac:cxnSpMkLst>
        </pc:cxnChg>
      </pc:sldChg>
      <pc:sldChg chg="addSp modSp add mod">
        <pc:chgData name="Buchta, Will" userId="0803abbc-41c6-4330-b27f-d39a54dcf906" providerId="ADAL" clId="{54739046-57AD-4340-A62F-C773890B3A8E}" dt="2024-07-21T15:10:01.363" v="243" actId="20577"/>
        <pc:sldMkLst>
          <pc:docMk/>
          <pc:sldMk cId="3430902094" sldId="297"/>
        </pc:sldMkLst>
        <pc:spChg chg="mod">
          <ac:chgData name="Buchta, Will" userId="0803abbc-41c6-4330-b27f-d39a54dcf906" providerId="ADAL" clId="{54739046-57AD-4340-A62F-C773890B3A8E}" dt="2024-07-21T15:10:01.363" v="243" actId="20577"/>
          <ac:spMkLst>
            <pc:docMk/>
            <pc:sldMk cId="3430902094" sldId="297"/>
            <ac:spMk id="4" creationId="{A912C5E3-C415-60AA-BB61-8C65CF9F1ADB}"/>
          </ac:spMkLst>
        </pc:spChg>
        <pc:spChg chg="mod">
          <ac:chgData name="Buchta, Will" userId="0803abbc-41c6-4330-b27f-d39a54dcf906" providerId="ADAL" clId="{54739046-57AD-4340-A62F-C773890B3A8E}" dt="2024-07-21T15:07:45.932" v="202" actId="20577"/>
          <ac:spMkLst>
            <pc:docMk/>
            <pc:sldMk cId="3430902094" sldId="297"/>
            <ac:spMk id="1556" creationId="{00000000-0000-0000-0000-000000000000}"/>
          </ac:spMkLst>
        </pc:spChg>
        <pc:picChg chg="add mod">
          <ac:chgData name="Buchta, Will" userId="0803abbc-41c6-4330-b27f-d39a54dcf906" providerId="ADAL" clId="{54739046-57AD-4340-A62F-C773890B3A8E}" dt="2024-07-21T15:08:21.852" v="209" actId="1076"/>
          <ac:picMkLst>
            <pc:docMk/>
            <pc:sldMk cId="3430902094" sldId="297"/>
            <ac:picMk id="5" creationId="{CD505D8C-B0CE-A28B-BBA7-CDE2580DD75F}"/>
          </ac:picMkLst>
        </pc:picChg>
      </pc:sldChg>
      <pc:sldChg chg="addSp delSp modSp add mod">
        <pc:chgData name="Buchta, Will" userId="0803abbc-41c6-4330-b27f-d39a54dcf906" providerId="ADAL" clId="{54739046-57AD-4340-A62F-C773890B3A8E}" dt="2024-07-23T00:16:23.739" v="2505" actId="20577"/>
        <pc:sldMkLst>
          <pc:docMk/>
          <pc:sldMk cId="1625772177" sldId="298"/>
        </pc:sldMkLst>
        <pc:spChg chg="add mod">
          <ac:chgData name="Buchta, Will" userId="0803abbc-41c6-4330-b27f-d39a54dcf906" providerId="ADAL" clId="{54739046-57AD-4340-A62F-C773890B3A8E}" dt="2024-07-23T00:16:23.739" v="2505" actId="20577"/>
          <ac:spMkLst>
            <pc:docMk/>
            <pc:sldMk cId="1625772177" sldId="298"/>
            <ac:spMk id="2" creationId="{E9F74214-9A9D-B443-7A8E-75B91D9F91D1}"/>
          </ac:spMkLst>
        </pc:spChg>
        <pc:spChg chg="mod">
          <ac:chgData name="Buchta, Will" userId="0803abbc-41c6-4330-b27f-d39a54dcf906" providerId="ADAL" clId="{54739046-57AD-4340-A62F-C773890B3A8E}" dt="2024-07-23T00:15:15.991" v="2410" actId="1076"/>
          <ac:spMkLst>
            <pc:docMk/>
            <pc:sldMk cId="1625772177" sldId="298"/>
            <ac:spMk id="4" creationId="{A912C5E3-C415-60AA-BB61-8C65CF9F1ADB}"/>
          </ac:spMkLst>
        </pc:spChg>
        <pc:picChg chg="del">
          <ac:chgData name="Buchta, Will" userId="0803abbc-41c6-4330-b27f-d39a54dcf906" providerId="ADAL" clId="{54739046-57AD-4340-A62F-C773890B3A8E}" dt="2024-07-21T15:09:52.448" v="240" actId="478"/>
          <ac:picMkLst>
            <pc:docMk/>
            <pc:sldMk cId="1625772177" sldId="298"/>
            <ac:picMk id="3" creationId="{6486C10D-ACEE-FB0E-9506-9E8AC8092B46}"/>
          </ac:picMkLst>
        </pc:picChg>
        <pc:picChg chg="del mod">
          <ac:chgData name="Buchta, Will" userId="0803abbc-41c6-4330-b27f-d39a54dcf906" providerId="ADAL" clId="{54739046-57AD-4340-A62F-C773890B3A8E}" dt="2024-07-21T15:09:42.955" v="237" actId="478"/>
          <ac:picMkLst>
            <pc:docMk/>
            <pc:sldMk cId="1625772177" sldId="298"/>
            <ac:picMk id="5" creationId="{CD505D8C-B0CE-A28B-BBA7-CDE2580DD75F}"/>
          </ac:picMkLst>
        </pc:picChg>
        <pc:picChg chg="add mod ord">
          <ac:chgData name="Buchta, Will" userId="0803abbc-41c6-4330-b27f-d39a54dcf906" providerId="ADAL" clId="{54739046-57AD-4340-A62F-C773890B3A8E}" dt="2024-07-21T15:09:50.487" v="239" actId="167"/>
          <ac:picMkLst>
            <pc:docMk/>
            <pc:sldMk cId="1625772177" sldId="298"/>
            <ac:picMk id="6" creationId="{7BB13E41-6368-1ABB-B757-09B7FE82F32E}"/>
          </ac:picMkLst>
        </pc:picChg>
      </pc:sldChg>
      <pc:sldChg chg="addSp modSp mod modNotesTx">
        <pc:chgData name="Buchta, Will" userId="0803abbc-41c6-4330-b27f-d39a54dcf906" providerId="ADAL" clId="{54739046-57AD-4340-A62F-C773890B3A8E}" dt="2024-07-22T02:21:41.944" v="1876" actId="20577"/>
        <pc:sldMkLst>
          <pc:docMk/>
          <pc:sldMk cId="2383942896" sldId="300"/>
        </pc:sldMkLst>
        <pc:spChg chg="mod">
          <ac:chgData name="Buchta, Will" userId="0803abbc-41c6-4330-b27f-d39a54dcf906" providerId="ADAL" clId="{54739046-57AD-4340-A62F-C773890B3A8E}" dt="2024-07-22T01:52:11.684" v="754" actId="1076"/>
          <ac:spMkLst>
            <pc:docMk/>
            <pc:sldMk cId="2383942896" sldId="300"/>
            <ac:spMk id="3" creationId="{97AD2824-787D-76C7-BEDC-3AA7C8BEF17C}"/>
          </ac:spMkLst>
        </pc:spChg>
        <pc:spChg chg="add mod">
          <ac:chgData name="Buchta, Will" userId="0803abbc-41c6-4330-b27f-d39a54dcf906" providerId="ADAL" clId="{54739046-57AD-4340-A62F-C773890B3A8E}" dt="2024-07-22T01:50:15.403" v="673" actId="1076"/>
          <ac:spMkLst>
            <pc:docMk/>
            <pc:sldMk cId="2383942896" sldId="300"/>
            <ac:spMk id="6" creationId="{BD400896-DBE2-FE09-0D8A-2B400449B461}"/>
          </ac:spMkLst>
        </pc:spChg>
        <pc:picChg chg="add mod">
          <ac:chgData name="Buchta, Will" userId="0803abbc-41c6-4330-b27f-d39a54dcf906" providerId="ADAL" clId="{54739046-57AD-4340-A62F-C773890B3A8E}" dt="2024-07-22T01:50:18.015" v="674" actId="1076"/>
          <ac:picMkLst>
            <pc:docMk/>
            <pc:sldMk cId="2383942896" sldId="300"/>
            <ac:picMk id="5" creationId="{12E9ED84-A021-6539-E5E6-210CC1346B96}"/>
          </ac:picMkLst>
        </pc:picChg>
      </pc:sldChg>
    </pc:docChg>
  </pc:docChgLst>
  <pc:docChgLst>
    <pc:chgData name="Semy, Sarah" userId="S::srsemy@wpi.edu::e41de6f5-57a5-4530-a34f-95d0c2f6ae6b" providerId="AD" clId="Web-{D8B9E158-B967-B707-54BE-BA9FD5CF742C}"/>
    <pc:docChg chg="addSld modSld">
      <pc:chgData name="Semy, Sarah" userId="S::srsemy@wpi.edu::e41de6f5-57a5-4530-a34f-95d0c2f6ae6b" providerId="AD" clId="Web-{D8B9E158-B967-B707-54BE-BA9FD5CF742C}" dt="2024-07-23T00:25:21.309" v="57" actId="20577"/>
      <pc:docMkLst>
        <pc:docMk/>
      </pc:docMkLst>
      <pc:sldChg chg="modSp">
        <pc:chgData name="Semy, Sarah" userId="S::srsemy@wpi.edu::e41de6f5-57a5-4530-a34f-95d0c2f6ae6b" providerId="AD" clId="Web-{D8B9E158-B967-B707-54BE-BA9FD5CF742C}" dt="2024-07-23T00:25:21.309" v="57" actId="20577"/>
        <pc:sldMkLst>
          <pc:docMk/>
          <pc:sldMk cId="0" sldId="270"/>
        </pc:sldMkLst>
        <pc:spChg chg="mod">
          <ac:chgData name="Semy, Sarah" userId="S::srsemy@wpi.edu::e41de6f5-57a5-4530-a34f-95d0c2f6ae6b" providerId="AD" clId="Web-{D8B9E158-B967-B707-54BE-BA9FD5CF742C}" dt="2024-07-23T00:24:58.590" v="55" actId="20577"/>
          <ac:spMkLst>
            <pc:docMk/>
            <pc:sldMk cId="0" sldId="270"/>
            <ac:spMk id="3" creationId="{0834A2BE-5D7D-530E-7D46-2A25105E8BB1}"/>
          </ac:spMkLst>
        </pc:spChg>
        <pc:spChg chg="mod">
          <ac:chgData name="Semy, Sarah" userId="S::srsemy@wpi.edu::e41de6f5-57a5-4530-a34f-95d0c2f6ae6b" providerId="AD" clId="Web-{D8B9E158-B967-B707-54BE-BA9FD5CF742C}" dt="2024-07-23T00:25:21.309" v="57" actId="20577"/>
          <ac:spMkLst>
            <pc:docMk/>
            <pc:sldMk cId="0" sldId="270"/>
            <ac:spMk id="1749" creationId="{00000000-0000-0000-0000-000000000000}"/>
          </ac:spMkLst>
        </pc:spChg>
      </pc:sldChg>
      <pc:sldChg chg="new">
        <pc:chgData name="Semy, Sarah" userId="S::srsemy@wpi.edu::e41de6f5-57a5-4530-a34f-95d0c2f6ae6b" providerId="AD" clId="Web-{D8B9E158-B967-B707-54BE-BA9FD5CF742C}" dt="2024-07-23T00:20:27.007" v="2"/>
        <pc:sldMkLst>
          <pc:docMk/>
          <pc:sldMk cId="1921642" sldId="302"/>
        </pc:sldMkLst>
      </pc:sldChg>
    </pc:docChg>
  </pc:docChgLst>
  <pc:docChgLst>
    <pc:chgData name="Qureshi, Humza" userId="S::haqureshi@wpi.edu::ce189f52-bbd8-4f5b-b21c-2ab231775a8d" providerId="AD" clId="Web-{8143DBED-04FA-3AC3-FC63-CCF8238EA10F}"/>
    <pc:docChg chg="addSld modSld">
      <pc:chgData name="Qureshi, Humza" userId="S::haqureshi@wpi.edu::ce189f52-bbd8-4f5b-b21c-2ab231775a8d" providerId="AD" clId="Web-{8143DBED-04FA-3AC3-FC63-CCF8238EA10F}" dt="2024-07-22T01:05:41.427" v="5" actId="1076"/>
      <pc:docMkLst>
        <pc:docMk/>
      </pc:docMkLst>
      <pc:sldChg chg="modSp">
        <pc:chgData name="Qureshi, Humza" userId="S::haqureshi@wpi.edu::ce189f52-bbd8-4f5b-b21c-2ab231775a8d" providerId="AD" clId="Web-{8143DBED-04FA-3AC3-FC63-CCF8238EA10F}" dt="2024-07-22T01:05:41.427" v="5" actId="1076"/>
        <pc:sldMkLst>
          <pc:docMk/>
          <pc:sldMk cId="0" sldId="268"/>
        </pc:sldMkLst>
        <pc:spChg chg="mod">
          <ac:chgData name="Qureshi, Humza" userId="S::haqureshi@wpi.edu::ce189f52-bbd8-4f5b-b21c-2ab231775a8d" providerId="AD" clId="Web-{8143DBED-04FA-3AC3-FC63-CCF8238EA10F}" dt="2024-07-22T01:05:41.427" v="5" actId="1076"/>
          <ac:spMkLst>
            <pc:docMk/>
            <pc:sldMk cId="0" sldId="268"/>
            <ac:spMk id="2" creationId="{D60CC758-604D-8397-9875-7EF8E31B011A}"/>
          </ac:spMkLst>
        </pc:spChg>
      </pc:sldChg>
      <pc:sldChg chg="delSp modSp new mod modClrScheme chgLayout">
        <pc:chgData name="Qureshi, Humza" userId="S::haqureshi@wpi.edu::ce189f52-bbd8-4f5b-b21c-2ab231775a8d" providerId="AD" clId="Web-{8143DBED-04FA-3AC3-FC63-CCF8238EA10F}" dt="2024-07-22T01:03:18.992" v="3"/>
        <pc:sldMkLst>
          <pc:docMk/>
          <pc:sldMk cId="2383942896" sldId="300"/>
        </pc:sldMkLst>
        <pc:spChg chg="mod ord">
          <ac:chgData name="Qureshi, Humza" userId="S::haqureshi@wpi.edu::ce189f52-bbd8-4f5b-b21c-2ab231775a8d" providerId="AD" clId="Web-{8143DBED-04FA-3AC3-FC63-CCF8238EA10F}" dt="2024-07-22T01:03:18.992" v="3"/>
          <ac:spMkLst>
            <pc:docMk/>
            <pc:sldMk cId="2383942896" sldId="300"/>
            <ac:spMk id="2" creationId="{E38CC573-8DBD-0E4C-7B9B-03BB978AA04A}"/>
          </ac:spMkLst>
        </pc:spChg>
        <pc:spChg chg="mod ord">
          <ac:chgData name="Qureshi, Humza" userId="S::haqureshi@wpi.edu::ce189f52-bbd8-4f5b-b21c-2ab231775a8d" providerId="AD" clId="Web-{8143DBED-04FA-3AC3-FC63-CCF8238EA10F}" dt="2024-07-22T01:03:18.992" v="3"/>
          <ac:spMkLst>
            <pc:docMk/>
            <pc:sldMk cId="2383942896" sldId="300"/>
            <ac:spMk id="3" creationId="{97AD2824-787D-76C7-BEDC-3AA7C8BEF17C}"/>
          </ac:spMkLst>
        </pc:spChg>
        <pc:spChg chg="del">
          <ac:chgData name="Qureshi, Humza" userId="S::haqureshi@wpi.edu::ce189f52-bbd8-4f5b-b21c-2ab231775a8d" providerId="AD" clId="Web-{8143DBED-04FA-3AC3-FC63-CCF8238EA10F}" dt="2024-07-22T01:03:18.992" v="3"/>
          <ac:spMkLst>
            <pc:docMk/>
            <pc:sldMk cId="2383942896" sldId="300"/>
            <ac:spMk id="4" creationId="{B91121C7-F36A-F314-944A-3CC387279093}"/>
          </ac:spMkLst>
        </pc:spChg>
        <pc:spChg chg="del">
          <ac:chgData name="Qureshi, Humza" userId="S::haqureshi@wpi.edu::ce189f52-bbd8-4f5b-b21c-2ab231775a8d" providerId="AD" clId="Web-{8143DBED-04FA-3AC3-FC63-CCF8238EA10F}" dt="2024-07-22T01:03:18.992" v="3"/>
          <ac:spMkLst>
            <pc:docMk/>
            <pc:sldMk cId="2383942896" sldId="300"/>
            <ac:spMk id="5" creationId="{D8145381-8C29-B11B-67AB-AADADC335271}"/>
          </ac:spMkLst>
        </pc:spChg>
        <pc:spChg chg="del">
          <ac:chgData name="Qureshi, Humza" userId="S::haqureshi@wpi.edu::ce189f52-bbd8-4f5b-b21c-2ab231775a8d" providerId="AD" clId="Web-{8143DBED-04FA-3AC3-FC63-CCF8238EA10F}" dt="2024-07-22T01:03:18.992" v="3"/>
          <ac:spMkLst>
            <pc:docMk/>
            <pc:sldMk cId="2383942896" sldId="300"/>
            <ac:spMk id="6" creationId="{7D0FCD22-6E10-1C5A-6E16-8517DA83979C}"/>
          </ac:spMkLst>
        </pc:spChg>
        <pc:spChg chg="del">
          <ac:chgData name="Qureshi, Humza" userId="S::haqureshi@wpi.edu::ce189f52-bbd8-4f5b-b21c-2ab231775a8d" providerId="AD" clId="Web-{8143DBED-04FA-3AC3-FC63-CCF8238EA10F}" dt="2024-07-22T01:03:18.992" v="3"/>
          <ac:spMkLst>
            <pc:docMk/>
            <pc:sldMk cId="2383942896" sldId="300"/>
            <ac:spMk id="7" creationId="{A490838D-3D4D-76E0-0F15-4C0B3B2B5529}"/>
          </ac:spMkLst>
        </pc:spChg>
        <pc:spChg chg="del">
          <ac:chgData name="Qureshi, Humza" userId="S::haqureshi@wpi.edu::ce189f52-bbd8-4f5b-b21c-2ab231775a8d" providerId="AD" clId="Web-{8143DBED-04FA-3AC3-FC63-CCF8238EA10F}" dt="2024-07-22T01:03:18.992" v="3"/>
          <ac:spMkLst>
            <pc:docMk/>
            <pc:sldMk cId="2383942896" sldId="300"/>
            <ac:spMk id="8" creationId="{78093B26-FA72-CE66-D486-8076F5C2CD71}"/>
          </ac:spMkLst>
        </pc:spChg>
        <pc:spChg chg="del">
          <ac:chgData name="Qureshi, Humza" userId="S::haqureshi@wpi.edu::ce189f52-bbd8-4f5b-b21c-2ab231775a8d" providerId="AD" clId="Web-{8143DBED-04FA-3AC3-FC63-CCF8238EA10F}" dt="2024-07-22T01:03:18.992" v="3"/>
          <ac:spMkLst>
            <pc:docMk/>
            <pc:sldMk cId="2383942896" sldId="300"/>
            <ac:spMk id="9" creationId="{DA310E30-7BAB-5D86-3DD3-08094C25DCAA}"/>
          </ac:spMkLst>
        </pc:spChg>
        <pc:spChg chg="del">
          <ac:chgData name="Qureshi, Humza" userId="S::haqureshi@wpi.edu::ce189f52-bbd8-4f5b-b21c-2ab231775a8d" providerId="AD" clId="Web-{8143DBED-04FA-3AC3-FC63-CCF8238EA10F}" dt="2024-07-22T01:03:18.992" v="3"/>
          <ac:spMkLst>
            <pc:docMk/>
            <pc:sldMk cId="2383942896" sldId="300"/>
            <ac:spMk id="10" creationId="{4CE843FF-569D-60F0-59F6-89DB41C78CDE}"/>
          </ac:spMkLst>
        </pc:spChg>
        <pc:spChg chg="del">
          <ac:chgData name="Qureshi, Humza" userId="S::haqureshi@wpi.edu::ce189f52-bbd8-4f5b-b21c-2ab231775a8d" providerId="AD" clId="Web-{8143DBED-04FA-3AC3-FC63-CCF8238EA10F}" dt="2024-07-22T01:03:18.992" v="3"/>
          <ac:spMkLst>
            <pc:docMk/>
            <pc:sldMk cId="2383942896" sldId="300"/>
            <ac:spMk id="11" creationId="{8AD737DF-2CDD-9048-4362-14EC93FE6048}"/>
          </ac:spMkLst>
        </pc:spChg>
        <pc:spChg chg="del">
          <ac:chgData name="Qureshi, Humza" userId="S::haqureshi@wpi.edu::ce189f52-bbd8-4f5b-b21c-2ab231775a8d" providerId="AD" clId="Web-{8143DBED-04FA-3AC3-FC63-CCF8238EA10F}" dt="2024-07-22T01:03:18.992" v="3"/>
          <ac:spMkLst>
            <pc:docMk/>
            <pc:sldMk cId="2383942896" sldId="300"/>
            <ac:spMk id="12" creationId="{BC92919E-1718-A1B2-3F28-C85052ABFBC1}"/>
          </ac:spMkLst>
        </pc:spChg>
        <pc:spChg chg="del">
          <ac:chgData name="Qureshi, Humza" userId="S::haqureshi@wpi.edu::ce189f52-bbd8-4f5b-b21c-2ab231775a8d" providerId="AD" clId="Web-{8143DBED-04FA-3AC3-FC63-CCF8238EA10F}" dt="2024-07-22T01:03:18.992" v="3"/>
          <ac:spMkLst>
            <pc:docMk/>
            <pc:sldMk cId="2383942896" sldId="300"/>
            <ac:spMk id="13" creationId="{44AC820F-12B1-B87A-31F7-E9A295F05235}"/>
          </ac:spMkLst>
        </pc:spChg>
        <pc:spChg chg="del">
          <ac:chgData name="Qureshi, Humza" userId="S::haqureshi@wpi.edu::ce189f52-bbd8-4f5b-b21c-2ab231775a8d" providerId="AD" clId="Web-{8143DBED-04FA-3AC3-FC63-CCF8238EA10F}" dt="2024-07-22T01:03:18.992" v="3"/>
          <ac:spMkLst>
            <pc:docMk/>
            <pc:sldMk cId="2383942896" sldId="300"/>
            <ac:spMk id="14" creationId="{E78682F0-2595-2C78-1DD5-217889D06EA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Will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6625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2ec995f68e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2ec995f68e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2ec995f68eb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6" name="Google Shape;1616;g2ec995f68eb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2ec995f68e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2ec995f68e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Wasn't blurry and looked like the input image, 1 epoch was better than 2</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2ec995f68eb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2ec995f68e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AutoNum type="arabicParenR"/>
            </a:pPr>
            <a:r>
              <a:rPr lang="en-US"/>
              <a:t>Contains two neural networks:</a:t>
            </a:r>
          </a:p>
          <a:p>
            <a:pPr marL="939800" lvl="1" indent="-342900">
              <a:lnSpc>
                <a:spcPct val="114999"/>
              </a:lnSpc>
              <a:buFont typeface="Wingdings,Sans-Serif"/>
              <a:buChar char="•"/>
            </a:pPr>
            <a:r>
              <a:rPr lang="en-US"/>
              <a:t>Generator: Generates images that mimics the real data</a:t>
            </a:r>
          </a:p>
          <a:p>
            <a:pPr marL="939800" lvl="1" indent="-342900">
              <a:lnSpc>
                <a:spcPct val="114999"/>
              </a:lnSpc>
              <a:buFont typeface="Wingdings,Sans-Serif"/>
              <a:buChar char="•"/>
            </a:pPr>
            <a:r>
              <a:rPr lang="en-US"/>
              <a:t>Discriminator: Attempts to distinguish between synthetic and real data produced from the generator</a:t>
            </a:r>
          </a:p>
          <a:p>
            <a:pPr marL="0" lvl="1" indent="0">
              <a:lnSpc>
                <a:spcPct val="114999"/>
              </a:lnSpc>
              <a:buFont typeface="Wingdings,Sans-Serif"/>
              <a:buChar char="•"/>
            </a:pPr>
            <a:endParaRPr lang="en-US"/>
          </a:p>
          <a:p>
            <a:pPr marL="342900" indent="-342900">
              <a:buAutoNum type="arabicParenR"/>
            </a:pPr>
            <a:r>
              <a:rPr lang="en-US"/>
              <a:t>These two neural networks compete against each other to improve the performance of the model</a:t>
            </a:r>
            <a:br>
              <a:rPr lang="en-US"/>
            </a:br>
            <a:r>
              <a:rPr lang="en-US"/>
              <a:t> </a:t>
            </a:r>
          </a:p>
          <a:p>
            <a:pPr>
              <a:buNone/>
            </a:pPr>
            <a:endParaRPr lang="en-US"/>
          </a:p>
          <a:p>
            <a:pPr marL="0" indent="0">
              <a:buNone/>
            </a:pPr>
            <a:endParaRPr lang="en-US"/>
          </a:p>
          <a:p>
            <a:pPr>
              <a:buNone/>
            </a:pPr>
            <a:endParaRPr lang="en-US">
              <a:latin typeface="Calibri"/>
              <a:ea typeface="Calibri"/>
              <a:cs typeface="Calibri"/>
            </a:endParaRPr>
          </a:p>
        </p:txBody>
      </p:sp>
    </p:spTree>
    <p:extLst>
      <p:ext uri="{BB962C8B-B14F-4D97-AF65-F5344CB8AC3E}">
        <p14:creationId xmlns:p14="http://schemas.microsoft.com/office/powerpoint/2010/main" val="32088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g2ec995f68e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5" name="Google Shape;1685;g2ec995f68e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2ec995f68eb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2ec995f68eb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Gan has become overly dependent on the learning data</a:t>
            </a:r>
          </a:p>
          <a:p>
            <a:pPr marL="0" indent="0">
              <a:buNone/>
            </a:pP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2ec995f68eb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2ec995f68eb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g2ec995f68eb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6" name="Google Shape;1746;g2ec995f68eb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21ba16ba74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21ba16ba74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2ec995f68e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3" name="Google Shape;1753;g2ec995f68e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24ef22aa1ac_0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24ef22aa1ac_0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Humza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24ef22aa1ac_0_1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24ef22aa1ac_0_1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2ec995f68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2ec995f68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Sarah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We used an image </a:t>
            </a:r>
            <a:r>
              <a:rPr lang="en-US" err="1"/>
              <a:t>colorzation</a:t>
            </a:r>
            <a:r>
              <a:rPr lang="en-US"/>
              <a:t> dataset from Kaggle, consisting of 5739 pairs of black and white and color images. In addition to using the plain dataset, we created tensor representations of the images to speed up training. </a:t>
            </a:r>
          </a:p>
          <a:p>
            <a:pPr marL="158750" indent="0">
              <a:buNone/>
            </a:pPr>
            <a:r>
              <a:rPr lang="en-US"/>
              <a:t>The normal way of loading images directly takes extra time, because each time a sample is loaded, the program would have to convert it to tensor form anyways.</a:t>
            </a:r>
          </a:p>
        </p:txBody>
      </p:sp>
    </p:spTree>
    <p:extLst>
      <p:ext uri="{BB962C8B-B14F-4D97-AF65-F5344CB8AC3E}">
        <p14:creationId xmlns:p14="http://schemas.microsoft.com/office/powerpoint/2010/main" val="1100263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24e6b4d5c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2" name="Google Shape;1492;g24e6b4d5c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Will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2ec995f68eb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9" name="Google Shape;1539;g2ec995f68e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model that I developed is based off a paper from 2016, which combines a vanilla autoencoder with a global feature network. The vanilla autoencoder uses a series of convolutions to create a latent representation of the input image, learning some high level features about it, then uses a decoder with a series of deconvolutions to create a new image. This leaves a lot of ambiguity in the image though, as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2523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4536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7"/>
        <p:cNvGrpSpPr/>
        <p:nvPr/>
      </p:nvGrpSpPr>
      <p:grpSpPr>
        <a:xfrm>
          <a:off x="0" y="0"/>
          <a:ext cx="0" cy="0"/>
          <a:chOff x="0" y="0"/>
          <a:chExt cx="0" cy="0"/>
        </a:xfrm>
      </p:grpSpPr>
      <p:sp>
        <p:nvSpPr>
          <p:cNvPr id="428" name="Google Shape;428;p11"/>
          <p:cNvSpPr txBox="1">
            <a:spLocks noGrp="1"/>
          </p:cNvSpPr>
          <p:nvPr>
            <p:ph type="title" hasCustomPrompt="1"/>
          </p:nvPr>
        </p:nvSpPr>
        <p:spPr>
          <a:xfrm>
            <a:off x="713225" y="1766475"/>
            <a:ext cx="6576000" cy="1036200"/>
          </a:xfrm>
          <a:prstGeom prst="rect">
            <a:avLst/>
          </a:prstGeom>
        </p:spPr>
        <p:txBody>
          <a:bodyPr spcFirstLastPara="1" wrap="square" lIns="91425" tIns="91425" rIns="91425" bIns="91425" anchor="b" anchorCtr="0">
            <a:noAutofit/>
          </a:bodyPr>
          <a:lstStyle>
            <a:lvl1pPr lvl="0">
              <a:spcBef>
                <a:spcPts val="0"/>
              </a:spcBef>
              <a:spcAft>
                <a:spcPts val="0"/>
              </a:spcAft>
              <a:buSzPts val="9600"/>
              <a:buFont typeface="Poppins"/>
              <a:buNone/>
              <a:defRPr sz="6000">
                <a:latin typeface="Poppins"/>
                <a:ea typeface="Poppins"/>
                <a:cs typeface="Poppins"/>
                <a:sym typeface="Poppins"/>
              </a:defRPr>
            </a:lvl1pPr>
            <a:lvl2pPr lvl="1" algn="ctr">
              <a:spcBef>
                <a:spcPts val="0"/>
              </a:spcBef>
              <a:spcAft>
                <a:spcPts val="0"/>
              </a:spcAft>
              <a:buSzPts val="9600"/>
              <a:buFont typeface="Poppins"/>
              <a:buNone/>
              <a:defRPr sz="9600">
                <a:latin typeface="Poppins"/>
                <a:ea typeface="Poppins"/>
                <a:cs typeface="Poppins"/>
                <a:sym typeface="Poppins"/>
              </a:defRPr>
            </a:lvl2pPr>
            <a:lvl3pPr lvl="2" algn="ctr">
              <a:spcBef>
                <a:spcPts val="0"/>
              </a:spcBef>
              <a:spcAft>
                <a:spcPts val="0"/>
              </a:spcAft>
              <a:buSzPts val="9600"/>
              <a:buFont typeface="Poppins"/>
              <a:buNone/>
              <a:defRPr sz="9600">
                <a:latin typeface="Poppins"/>
                <a:ea typeface="Poppins"/>
                <a:cs typeface="Poppins"/>
                <a:sym typeface="Poppins"/>
              </a:defRPr>
            </a:lvl3pPr>
            <a:lvl4pPr lvl="3" algn="ctr">
              <a:spcBef>
                <a:spcPts val="0"/>
              </a:spcBef>
              <a:spcAft>
                <a:spcPts val="0"/>
              </a:spcAft>
              <a:buSzPts val="9600"/>
              <a:buFont typeface="Poppins"/>
              <a:buNone/>
              <a:defRPr sz="9600">
                <a:latin typeface="Poppins"/>
                <a:ea typeface="Poppins"/>
                <a:cs typeface="Poppins"/>
                <a:sym typeface="Poppins"/>
              </a:defRPr>
            </a:lvl4pPr>
            <a:lvl5pPr lvl="4" algn="ctr">
              <a:spcBef>
                <a:spcPts val="0"/>
              </a:spcBef>
              <a:spcAft>
                <a:spcPts val="0"/>
              </a:spcAft>
              <a:buSzPts val="9600"/>
              <a:buFont typeface="Poppins"/>
              <a:buNone/>
              <a:defRPr sz="9600">
                <a:latin typeface="Poppins"/>
                <a:ea typeface="Poppins"/>
                <a:cs typeface="Poppins"/>
                <a:sym typeface="Poppins"/>
              </a:defRPr>
            </a:lvl5pPr>
            <a:lvl6pPr lvl="5" algn="ctr">
              <a:spcBef>
                <a:spcPts val="0"/>
              </a:spcBef>
              <a:spcAft>
                <a:spcPts val="0"/>
              </a:spcAft>
              <a:buSzPts val="9600"/>
              <a:buFont typeface="Poppins"/>
              <a:buNone/>
              <a:defRPr sz="9600">
                <a:latin typeface="Poppins"/>
                <a:ea typeface="Poppins"/>
                <a:cs typeface="Poppins"/>
                <a:sym typeface="Poppins"/>
              </a:defRPr>
            </a:lvl6pPr>
            <a:lvl7pPr lvl="6" algn="ctr">
              <a:spcBef>
                <a:spcPts val="0"/>
              </a:spcBef>
              <a:spcAft>
                <a:spcPts val="0"/>
              </a:spcAft>
              <a:buSzPts val="9600"/>
              <a:buFont typeface="Poppins"/>
              <a:buNone/>
              <a:defRPr sz="9600">
                <a:latin typeface="Poppins"/>
                <a:ea typeface="Poppins"/>
                <a:cs typeface="Poppins"/>
                <a:sym typeface="Poppins"/>
              </a:defRPr>
            </a:lvl7pPr>
            <a:lvl8pPr lvl="7" algn="ctr">
              <a:spcBef>
                <a:spcPts val="0"/>
              </a:spcBef>
              <a:spcAft>
                <a:spcPts val="0"/>
              </a:spcAft>
              <a:buSzPts val="9600"/>
              <a:buFont typeface="Poppins"/>
              <a:buNone/>
              <a:defRPr sz="9600">
                <a:latin typeface="Poppins"/>
                <a:ea typeface="Poppins"/>
                <a:cs typeface="Poppins"/>
                <a:sym typeface="Poppins"/>
              </a:defRPr>
            </a:lvl8pPr>
            <a:lvl9pPr lvl="8" algn="ctr">
              <a:spcBef>
                <a:spcPts val="0"/>
              </a:spcBef>
              <a:spcAft>
                <a:spcPts val="0"/>
              </a:spcAft>
              <a:buSzPts val="9600"/>
              <a:buFont typeface="Poppins"/>
              <a:buNone/>
              <a:defRPr sz="9600">
                <a:latin typeface="Poppins"/>
                <a:ea typeface="Poppins"/>
                <a:cs typeface="Poppins"/>
                <a:sym typeface="Poppins"/>
              </a:defRPr>
            </a:lvl9pPr>
          </a:lstStyle>
          <a:p>
            <a:r>
              <a:t>xx%</a:t>
            </a:r>
          </a:p>
        </p:txBody>
      </p:sp>
      <p:sp>
        <p:nvSpPr>
          <p:cNvPr id="429" name="Google Shape;429;p11"/>
          <p:cNvSpPr txBox="1">
            <a:spLocks noGrp="1"/>
          </p:cNvSpPr>
          <p:nvPr>
            <p:ph type="subTitle" idx="1"/>
          </p:nvPr>
        </p:nvSpPr>
        <p:spPr>
          <a:xfrm>
            <a:off x="713225" y="3118375"/>
            <a:ext cx="65760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30" name="Google Shape;430;p11"/>
          <p:cNvGrpSpPr/>
          <p:nvPr/>
        </p:nvGrpSpPr>
        <p:grpSpPr>
          <a:xfrm>
            <a:off x="-889904" y="4083136"/>
            <a:ext cx="4477057" cy="2336436"/>
            <a:chOff x="-889904" y="4006936"/>
            <a:chExt cx="4477057" cy="2336436"/>
          </a:xfrm>
        </p:grpSpPr>
        <p:grpSp>
          <p:nvGrpSpPr>
            <p:cNvPr id="431" name="Google Shape;431;p11"/>
            <p:cNvGrpSpPr/>
            <p:nvPr/>
          </p:nvGrpSpPr>
          <p:grpSpPr>
            <a:xfrm>
              <a:off x="-889904" y="4006936"/>
              <a:ext cx="4477057" cy="2336436"/>
              <a:chOff x="-900729" y="3974486"/>
              <a:chExt cx="4477057" cy="2336436"/>
            </a:xfrm>
          </p:grpSpPr>
          <p:sp>
            <p:nvSpPr>
              <p:cNvPr id="432" name="Google Shape;432;p11"/>
              <p:cNvSpPr/>
              <p:nvPr/>
            </p:nvSpPr>
            <p:spPr>
              <a:xfrm rot="-3600048">
                <a:off x="-675925" y="4363903"/>
                <a:ext cx="1798609" cy="1557602"/>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rot="-5400000">
                <a:off x="891329" y="3148090"/>
                <a:ext cx="1793675" cy="3576323"/>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11"/>
              <p:cNvGrpSpPr/>
              <p:nvPr/>
            </p:nvGrpSpPr>
            <p:grpSpPr>
              <a:xfrm>
                <a:off x="63440" y="4608566"/>
                <a:ext cx="496803" cy="497084"/>
                <a:chOff x="3678700" y="407275"/>
                <a:chExt cx="708100" cy="708500"/>
              </a:xfrm>
            </p:grpSpPr>
            <p:sp>
              <p:nvSpPr>
                <p:cNvPr id="435" name="Google Shape;435;p1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11"/>
              <p:cNvGrpSpPr/>
              <p:nvPr/>
            </p:nvGrpSpPr>
            <p:grpSpPr>
              <a:xfrm>
                <a:off x="464815" y="4608566"/>
                <a:ext cx="496803" cy="497084"/>
                <a:chOff x="3678700" y="407275"/>
                <a:chExt cx="708100" cy="708500"/>
              </a:xfrm>
            </p:grpSpPr>
            <p:sp>
              <p:nvSpPr>
                <p:cNvPr id="443" name="Google Shape;443;p1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 name="Google Shape;450;p11"/>
            <p:cNvGrpSpPr/>
            <p:nvPr/>
          </p:nvGrpSpPr>
          <p:grpSpPr>
            <a:xfrm rot="5400000">
              <a:off x="1017275" y="4934200"/>
              <a:ext cx="439200" cy="439100"/>
              <a:chOff x="1101075" y="2142375"/>
              <a:chExt cx="439200" cy="439100"/>
            </a:xfrm>
          </p:grpSpPr>
          <p:sp>
            <p:nvSpPr>
              <p:cNvPr id="451" name="Google Shape;451;p1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 name="Google Shape;453;p11"/>
          <p:cNvGrpSpPr/>
          <p:nvPr/>
        </p:nvGrpSpPr>
        <p:grpSpPr>
          <a:xfrm>
            <a:off x="-2613417" y="-2882410"/>
            <a:ext cx="8164418" cy="6343459"/>
            <a:chOff x="-2613417" y="-2806210"/>
            <a:chExt cx="8164418" cy="6343459"/>
          </a:xfrm>
        </p:grpSpPr>
        <p:grpSp>
          <p:nvGrpSpPr>
            <p:cNvPr id="454" name="Google Shape;454;p11"/>
            <p:cNvGrpSpPr/>
            <p:nvPr/>
          </p:nvGrpSpPr>
          <p:grpSpPr>
            <a:xfrm>
              <a:off x="-191059" y="95963"/>
              <a:ext cx="1538562" cy="971589"/>
              <a:chOff x="-191059" y="95963"/>
              <a:chExt cx="1538562" cy="971589"/>
            </a:xfrm>
          </p:grpSpPr>
          <p:grpSp>
            <p:nvGrpSpPr>
              <p:cNvPr id="455" name="Google Shape;455;p11"/>
              <p:cNvGrpSpPr/>
              <p:nvPr/>
            </p:nvGrpSpPr>
            <p:grpSpPr>
              <a:xfrm>
                <a:off x="-191059" y="201619"/>
                <a:ext cx="904284" cy="865933"/>
                <a:chOff x="2038491" y="-937756"/>
                <a:chExt cx="904284" cy="865933"/>
              </a:xfrm>
            </p:grpSpPr>
            <p:grpSp>
              <p:nvGrpSpPr>
                <p:cNvPr id="456" name="Google Shape;456;p11"/>
                <p:cNvGrpSpPr/>
                <p:nvPr/>
              </p:nvGrpSpPr>
              <p:grpSpPr>
                <a:xfrm>
                  <a:off x="2096570" y="-863491"/>
                  <a:ext cx="717621" cy="717392"/>
                  <a:chOff x="1483457" y="3953671"/>
                  <a:chExt cx="717621" cy="717392"/>
                </a:xfrm>
              </p:grpSpPr>
              <p:sp>
                <p:nvSpPr>
                  <p:cNvPr id="457" name="Google Shape;457;p11"/>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11"/>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11"/>
              <p:cNvGrpSpPr/>
              <p:nvPr/>
            </p:nvGrpSpPr>
            <p:grpSpPr>
              <a:xfrm>
                <a:off x="584533" y="95963"/>
                <a:ext cx="473483" cy="453403"/>
                <a:chOff x="2038491" y="-937756"/>
                <a:chExt cx="904284" cy="865933"/>
              </a:xfrm>
            </p:grpSpPr>
            <p:grpSp>
              <p:nvGrpSpPr>
                <p:cNvPr id="464" name="Google Shape;464;p11"/>
                <p:cNvGrpSpPr/>
                <p:nvPr/>
              </p:nvGrpSpPr>
              <p:grpSpPr>
                <a:xfrm>
                  <a:off x="2096570" y="-863491"/>
                  <a:ext cx="717621" cy="717392"/>
                  <a:chOff x="1483457" y="3953671"/>
                  <a:chExt cx="717621" cy="717392"/>
                </a:xfrm>
              </p:grpSpPr>
              <p:sp>
                <p:nvSpPr>
                  <p:cNvPr id="465" name="Google Shape;465;p11"/>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11"/>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11"/>
              <p:cNvGrpSpPr/>
              <p:nvPr/>
            </p:nvGrpSpPr>
            <p:grpSpPr>
              <a:xfrm>
                <a:off x="530445" y="481913"/>
                <a:ext cx="473483" cy="453403"/>
                <a:chOff x="2038491" y="-937756"/>
                <a:chExt cx="904284" cy="865933"/>
              </a:xfrm>
            </p:grpSpPr>
            <p:grpSp>
              <p:nvGrpSpPr>
                <p:cNvPr id="472" name="Google Shape;472;p11"/>
                <p:cNvGrpSpPr/>
                <p:nvPr/>
              </p:nvGrpSpPr>
              <p:grpSpPr>
                <a:xfrm>
                  <a:off x="2096570" y="-863491"/>
                  <a:ext cx="717621" cy="717392"/>
                  <a:chOff x="1483457" y="3953671"/>
                  <a:chExt cx="717621" cy="717392"/>
                </a:xfrm>
              </p:grpSpPr>
              <p:sp>
                <p:nvSpPr>
                  <p:cNvPr id="473" name="Google Shape;473;p11"/>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11"/>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11"/>
              <p:cNvGrpSpPr/>
              <p:nvPr/>
            </p:nvGrpSpPr>
            <p:grpSpPr>
              <a:xfrm>
                <a:off x="874020" y="312788"/>
                <a:ext cx="473483" cy="453403"/>
                <a:chOff x="2038491" y="-937756"/>
                <a:chExt cx="904284" cy="865933"/>
              </a:xfrm>
            </p:grpSpPr>
            <p:grpSp>
              <p:nvGrpSpPr>
                <p:cNvPr id="480" name="Google Shape;480;p11"/>
                <p:cNvGrpSpPr/>
                <p:nvPr/>
              </p:nvGrpSpPr>
              <p:grpSpPr>
                <a:xfrm>
                  <a:off x="2096570" y="-863491"/>
                  <a:ext cx="717621" cy="717392"/>
                  <a:chOff x="1483457" y="3953671"/>
                  <a:chExt cx="717621" cy="717392"/>
                </a:xfrm>
              </p:grpSpPr>
              <p:sp>
                <p:nvSpPr>
                  <p:cNvPr id="481" name="Google Shape;481;p11"/>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11"/>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 name="Google Shape;487;p11"/>
            <p:cNvGrpSpPr/>
            <p:nvPr/>
          </p:nvGrpSpPr>
          <p:grpSpPr>
            <a:xfrm rot="-7479050">
              <a:off x="-2051246" y="-1642948"/>
              <a:ext cx="4889863" cy="3931229"/>
              <a:chOff x="7103825" y="-713112"/>
              <a:chExt cx="3785226" cy="3043150"/>
            </a:xfrm>
          </p:grpSpPr>
          <p:sp>
            <p:nvSpPr>
              <p:cNvPr id="488" name="Google Shape;488;p11"/>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9" name="Google Shape;489;p11"/>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grpSp>
          <p:nvGrpSpPr>
            <p:cNvPr id="490" name="Google Shape;490;p11"/>
            <p:cNvGrpSpPr/>
            <p:nvPr/>
          </p:nvGrpSpPr>
          <p:grpSpPr>
            <a:xfrm>
              <a:off x="-640220" y="-2653973"/>
              <a:ext cx="6191222" cy="6191222"/>
              <a:chOff x="-640220" y="-2502423"/>
              <a:chExt cx="6191222" cy="6191222"/>
            </a:xfrm>
          </p:grpSpPr>
          <p:sp>
            <p:nvSpPr>
              <p:cNvPr id="491" name="Google Shape;491;p11"/>
              <p:cNvSpPr/>
              <p:nvPr/>
            </p:nvSpPr>
            <p:spPr>
              <a:xfrm rot="-8100000">
                <a:off x="452224" y="-1781500"/>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rot="-8100000">
                <a:off x="83608" y="-617740"/>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94"/>
        <p:cNvGrpSpPr/>
        <p:nvPr/>
      </p:nvGrpSpPr>
      <p:grpSpPr>
        <a:xfrm>
          <a:off x="0" y="0"/>
          <a:ext cx="0" cy="0"/>
          <a:chOff x="0" y="0"/>
          <a:chExt cx="0" cy="0"/>
        </a:xfrm>
      </p:grpSpPr>
      <p:sp>
        <p:nvSpPr>
          <p:cNvPr id="495" name="Google Shape;49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96" name="Google Shape;496;p13"/>
          <p:cNvSpPr txBox="1">
            <a:spLocks noGrp="1"/>
          </p:cNvSpPr>
          <p:nvPr>
            <p:ph type="subTitle" idx="1"/>
          </p:nvPr>
        </p:nvSpPr>
        <p:spPr>
          <a:xfrm>
            <a:off x="7200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7" name="Google Shape;497;p13"/>
          <p:cNvSpPr txBox="1">
            <a:spLocks noGrp="1"/>
          </p:cNvSpPr>
          <p:nvPr>
            <p:ph type="subTitle" idx="2"/>
          </p:nvPr>
        </p:nvSpPr>
        <p:spPr>
          <a:xfrm>
            <a:off x="43667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8" name="Google Shape;498;p13"/>
          <p:cNvSpPr txBox="1">
            <a:spLocks noGrp="1"/>
          </p:cNvSpPr>
          <p:nvPr>
            <p:ph type="subTitle" idx="3"/>
          </p:nvPr>
        </p:nvSpPr>
        <p:spPr>
          <a:xfrm>
            <a:off x="7200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9" name="Google Shape;499;p13"/>
          <p:cNvSpPr txBox="1">
            <a:spLocks noGrp="1"/>
          </p:cNvSpPr>
          <p:nvPr>
            <p:ph type="subTitle" idx="4"/>
          </p:nvPr>
        </p:nvSpPr>
        <p:spPr>
          <a:xfrm>
            <a:off x="43667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0" name="Google Shape;500;p13"/>
          <p:cNvSpPr txBox="1">
            <a:spLocks noGrp="1"/>
          </p:cNvSpPr>
          <p:nvPr>
            <p:ph type="title" idx="5" hasCustomPrompt="1"/>
          </p:nvPr>
        </p:nvSpPr>
        <p:spPr>
          <a:xfrm>
            <a:off x="720003"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1" name="Google Shape;501;p13"/>
          <p:cNvSpPr txBox="1">
            <a:spLocks noGrp="1"/>
          </p:cNvSpPr>
          <p:nvPr>
            <p:ph type="title" idx="6" hasCustomPrompt="1"/>
          </p:nvPr>
        </p:nvSpPr>
        <p:spPr>
          <a:xfrm>
            <a:off x="720003"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2" name="Google Shape;502;p13"/>
          <p:cNvSpPr txBox="1">
            <a:spLocks noGrp="1"/>
          </p:cNvSpPr>
          <p:nvPr>
            <p:ph type="title" idx="7" hasCustomPrompt="1"/>
          </p:nvPr>
        </p:nvSpPr>
        <p:spPr>
          <a:xfrm>
            <a:off x="4366698"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3" name="Google Shape;503;p13"/>
          <p:cNvSpPr txBox="1">
            <a:spLocks noGrp="1"/>
          </p:cNvSpPr>
          <p:nvPr>
            <p:ph type="title" idx="8" hasCustomPrompt="1"/>
          </p:nvPr>
        </p:nvSpPr>
        <p:spPr>
          <a:xfrm>
            <a:off x="4366698"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4" name="Google Shape;504;p13"/>
          <p:cNvSpPr txBox="1">
            <a:spLocks noGrp="1"/>
          </p:cNvSpPr>
          <p:nvPr>
            <p:ph type="subTitle" idx="9"/>
          </p:nvPr>
        </p:nvSpPr>
        <p:spPr>
          <a:xfrm>
            <a:off x="720000"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a:p>
        </p:txBody>
      </p:sp>
      <p:sp>
        <p:nvSpPr>
          <p:cNvPr id="505" name="Google Shape;505;p13"/>
          <p:cNvSpPr txBox="1">
            <a:spLocks noGrp="1"/>
          </p:cNvSpPr>
          <p:nvPr>
            <p:ph type="subTitle" idx="13"/>
          </p:nvPr>
        </p:nvSpPr>
        <p:spPr>
          <a:xfrm>
            <a:off x="4366698"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a:p>
        </p:txBody>
      </p:sp>
      <p:sp>
        <p:nvSpPr>
          <p:cNvPr id="506" name="Google Shape;506;p13"/>
          <p:cNvSpPr txBox="1">
            <a:spLocks noGrp="1"/>
          </p:cNvSpPr>
          <p:nvPr>
            <p:ph type="subTitle" idx="14"/>
          </p:nvPr>
        </p:nvSpPr>
        <p:spPr>
          <a:xfrm>
            <a:off x="720000"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507" name="Google Shape;507;p13"/>
          <p:cNvSpPr txBox="1">
            <a:spLocks noGrp="1"/>
          </p:cNvSpPr>
          <p:nvPr>
            <p:ph type="subTitle" idx="15"/>
          </p:nvPr>
        </p:nvSpPr>
        <p:spPr>
          <a:xfrm>
            <a:off x="4366698"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508" name="Google Shape;508;p13"/>
          <p:cNvGrpSpPr/>
          <p:nvPr/>
        </p:nvGrpSpPr>
        <p:grpSpPr>
          <a:xfrm>
            <a:off x="-808923" y="2711465"/>
            <a:ext cx="2097951" cy="3309497"/>
            <a:chOff x="-656523" y="2711465"/>
            <a:chExt cx="2097951" cy="3309497"/>
          </a:xfrm>
        </p:grpSpPr>
        <p:sp>
          <p:nvSpPr>
            <p:cNvPr id="509" name="Google Shape;509;p13"/>
            <p:cNvSpPr/>
            <p:nvPr/>
          </p:nvSpPr>
          <p:spPr>
            <a:xfrm flipH="1">
              <a:off x="-352474" y="4279466"/>
              <a:ext cx="1139424" cy="986746"/>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13"/>
            <p:cNvGrpSpPr/>
            <p:nvPr/>
          </p:nvGrpSpPr>
          <p:grpSpPr>
            <a:xfrm>
              <a:off x="323479" y="4682324"/>
              <a:ext cx="328346" cy="328531"/>
              <a:chOff x="3678700" y="407275"/>
              <a:chExt cx="708100" cy="708500"/>
            </a:xfrm>
          </p:grpSpPr>
          <p:sp>
            <p:nvSpPr>
              <p:cNvPr id="511" name="Google Shape;511;p13"/>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13"/>
            <p:cNvGrpSpPr/>
            <p:nvPr/>
          </p:nvGrpSpPr>
          <p:grpSpPr>
            <a:xfrm>
              <a:off x="-541317" y="2711465"/>
              <a:ext cx="1117945" cy="1598547"/>
              <a:chOff x="-541317" y="2711465"/>
              <a:chExt cx="1117945" cy="1598547"/>
            </a:xfrm>
          </p:grpSpPr>
          <p:sp>
            <p:nvSpPr>
              <p:cNvPr id="519" name="Google Shape;51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dk2">
                  <a:alpha val="31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13"/>
              <p:cNvGrpSpPr/>
              <p:nvPr/>
            </p:nvGrpSpPr>
            <p:grpSpPr>
              <a:xfrm>
                <a:off x="442584" y="4120912"/>
                <a:ext cx="134044" cy="134013"/>
                <a:chOff x="1101075" y="2142375"/>
                <a:chExt cx="439200" cy="439100"/>
              </a:xfrm>
            </p:grpSpPr>
            <p:sp>
              <p:nvSpPr>
                <p:cNvPr id="521" name="Google Shape;52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 name="Google Shape;523;p13"/>
            <p:cNvGrpSpPr/>
            <p:nvPr/>
          </p:nvGrpSpPr>
          <p:grpSpPr>
            <a:xfrm rot="-9080766">
              <a:off x="-341725" y="3731687"/>
              <a:ext cx="1117904" cy="1598488"/>
              <a:chOff x="-541317" y="2711465"/>
              <a:chExt cx="1117945" cy="1598547"/>
            </a:xfrm>
          </p:grpSpPr>
          <p:sp>
            <p:nvSpPr>
              <p:cNvPr id="524" name="Google Shape;524;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dk2">
                  <a:alpha val="31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13"/>
              <p:cNvGrpSpPr/>
              <p:nvPr/>
            </p:nvGrpSpPr>
            <p:grpSpPr>
              <a:xfrm>
                <a:off x="442584" y="4120912"/>
                <a:ext cx="134044" cy="134013"/>
                <a:chOff x="1101075" y="2142375"/>
                <a:chExt cx="439200" cy="439100"/>
              </a:xfrm>
            </p:grpSpPr>
            <p:sp>
              <p:nvSpPr>
                <p:cNvPr id="526" name="Google Shape;526;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 name="Google Shape;528;p13"/>
            <p:cNvGrpSpPr/>
            <p:nvPr/>
          </p:nvGrpSpPr>
          <p:grpSpPr>
            <a:xfrm rot="10800000">
              <a:off x="323483" y="4422415"/>
              <a:ext cx="1117945" cy="1598547"/>
              <a:chOff x="-541317" y="2711465"/>
              <a:chExt cx="1117945" cy="1598547"/>
            </a:xfrm>
          </p:grpSpPr>
          <p:sp>
            <p:nvSpPr>
              <p:cNvPr id="529" name="Google Shape;52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dk2">
                  <a:alpha val="313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13"/>
              <p:cNvGrpSpPr/>
              <p:nvPr/>
            </p:nvGrpSpPr>
            <p:grpSpPr>
              <a:xfrm>
                <a:off x="442584" y="4120912"/>
                <a:ext cx="134044" cy="134013"/>
                <a:chOff x="1101075" y="2142375"/>
                <a:chExt cx="439200" cy="439100"/>
              </a:xfrm>
            </p:grpSpPr>
            <p:sp>
              <p:nvSpPr>
                <p:cNvPr id="531" name="Google Shape;53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 name="Google Shape;533;p13"/>
          <p:cNvGrpSpPr/>
          <p:nvPr/>
        </p:nvGrpSpPr>
        <p:grpSpPr>
          <a:xfrm>
            <a:off x="6470875" y="-1735180"/>
            <a:ext cx="4257000" cy="4171657"/>
            <a:chOff x="6394675" y="-1658980"/>
            <a:chExt cx="4257000" cy="4171657"/>
          </a:xfrm>
        </p:grpSpPr>
        <p:grpSp>
          <p:nvGrpSpPr>
            <p:cNvPr id="534" name="Google Shape;534;p13"/>
            <p:cNvGrpSpPr/>
            <p:nvPr/>
          </p:nvGrpSpPr>
          <p:grpSpPr>
            <a:xfrm rot="-2700000" flipH="1">
              <a:off x="7289785" y="-1246897"/>
              <a:ext cx="2552124" cy="3347490"/>
              <a:chOff x="2976325" y="908175"/>
              <a:chExt cx="4028179" cy="5283555"/>
            </a:xfrm>
          </p:grpSpPr>
          <p:sp>
            <p:nvSpPr>
              <p:cNvPr id="535" name="Google Shape;535;p1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3"/>
            <p:cNvSpPr/>
            <p:nvPr/>
          </p:nvSpPr>
          <p:spPr>
            <a:xfrm>
              <a:off x="6394675" y="0"/>
              <a:ext cx="284119" cy="246048"/>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6627600" y="-49075"/>
              <a:ext cx="570546" cy="494095"/>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13"/>
          <p:cNvGrpSpPr/>
          <p:nvPr/>
        </p:nvGrpSpPr>
        <p:grpSpPr>
          <a:xfrm>
            <a:off x="-113888" y="229201"/>
            <a:ext cx="1891393" cy="134100"/>
            <a:chOff x="-113888" y="229201"/>
            <a:chExt cx="1891393" cy="134100"/>
          </a:xfrm>
        </p:grpSpPr>
        <p:sp>
          <p:nvSpPr>
            <p:cNvPr id="541" name="Google Shape;541;p13"/>
            <p:cNvSpPr/>
            <p:nvPr/>
          </p:nvSpPr>
          <p:spPr>
            <a:xfrm>
              <a:off x="1643404" y="2292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 name="Google Shape;542;p13"/>
            <p:cNvCxnSpPr/>
            <p:nvPr/>
          </p:nvCxnSpPr>
          <p:spPr>
            <a:xfrm rot="10800000">
              <a:off x="783712" y="-601348"/>
              <a:ext cx="0" cy="1795200"/>
            </a:xfrm>
            <a:prstGeom prst="straightConnector1">
              <a:avLst/>
            </a:prstGeom>
            <a:noFill/>
            <a:ln w="9525" cap="flat" cmpd="sng">
              <a:solidFill>
                <a:schemeClr val="dk2"/>
              </a:solidFill>
              <a:prstDash val="solid"/>
              <a:round/>
              <a:headEnd type="none" w="med" len="med"/>
              <a:tailEnd type="none" w="med" len="med"/>
            </a:ln>
          </p:spPr>
        </p:cxnSp>
        <p:sp>
          <p:nvSpPr>
            <p:cNvPr id="543" name="Google Shape;543;p13"/>
            <p:cNvSpPr/>
            <p:nvPr/>
          </p:nvSpPr>
          <p:spPr>
            <a:xfrm>
              <a:off x="1673517" y="2593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44"/>
        <p:cNvGrpSpPr/>
        <p:nvPr/>
      </p:nvGrpSpPr>
      <p:grpSpPr>
        <a:xfrm>
          <a:off x="0" y="0"/>
          <a:ext cx="0" cy="0"/>
          <a:chOff x="0" y="0"/>
          <a:chExt cx="0" cy="0"/>
        </a:xfrm>
      </p:grpSpPr>
      <p:sp>
        <p:nvSpPr>
          <p:cNvPr id="545" name="Google Shape;545;p14"/>
          <p:cNvSpPr txBox="1">
            <a:spLocks noGrp="1"/>
          </p:cNvSpPr>
          <p:nvPr>
            <p:ph type="title"/>
          </p:nvPr>
        </p:nvSpPr>
        <p:spPr>
          <a:xfrm>
            <a:off x="713225" y="3349250"/>
            <a:ext cx="6691200" cy="5319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46" name="Google Shape;546;p14"/>
          <p:cNvSpPr txBox="1">
            <a:spLocks noGrp="1"/>
          </p:cNvSpPr>
          <p:nvPr>
            <p:ph type="subTitle" idx="1"/>
          </p:nvPr>
        </p:nvSpPr>
        <p:spPr>
          <a:xfrm>
            <a:off x="713225" y="1511313"/>
            <a:ext cx="6691200" cy="1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8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547"/>
        <p:cNvGrpSpPr/>
        <p:nvPr/>
      </p:nvGrpSpPr>
      <p:grpSpPr>
        <a:xfrm>
          <a:off x="0" y="0"/>
          <a:ext cx="0" cy="0"/>
          <a:chOff x="0" y="0"/>
          <a:chExt cx="0" cy="0"/>
        </a:xfrm>
      </p:grpSpPr>
      <p:sp>
        <p:nvSpPr>
          <p:cNvPr id="548" name="Google Shape;54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549" name="Google Shape;549;p15"/>
          <p:cNvGrpSpPr/>
          <p:nvPr/>
        </p:nvGrpSpPr>
        <p:grpSpPr>
          <a:xfrm>
            <a:off x="4967675" y="4931713"/>
            <a:ext cx="439200" cy="439100"/>
            <a:chOff x="1101075" y="2142375"/>
            <a:chExt cx="439200" cy="439100"/>
          </a:xfrm>
        </p:grpSpPr>
        <p:sp>
          <p:nvSpPr>
            <p:cNvPr id="550" name="Google Shape;550;p1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15"/>
          <p:cNvGrpSpPr/>
          <p:nvPr/>
        </p:nvGrpSpPr>
        <p:grpSpPr>
          <a:xfrm>
            <a:off x="2176605" y="-3695660"/>
            <a:ext cx="7317722" cy="6983297"/>
            <a:chOff x="2100405" y="-3619460"/>
            <a:chExt cx="7317722" cy="6983297"/>
          </a:xfrm>
        </p:grpSpPr>
        <p:sp>
          <p:nvSpPr>
            <p:cNvPr id="553" name="Google Shape;553;p15"/>
            <p:cNvSpPr/>
            <p:nvPr/>
          </p:nvSpPr>
          <p:spPr>
            <a:xfrm rot="8100000" flipH="1">
              <a:off x="3778999" y="-2106462"/>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15"/>
            <p:cNvGrpSpPr/>
            <p:nvPr/>
          </p:nvGrpSpPr>
          <p:grpSpPr>
            <a:xfrm rot="2700000">
              <a:off x="7787417" y="120497"/>
              <a:ext cx="582044" cy="582419"/>
              <a:chOff x="959750" y="3039275"/>
              <a:chExt cx="582050" cy="582425"/>
            </a:xfrm>
          </p:grpSpPr>
          <p:sp>
            <p:nvSpPr>
              <p:cNvPr id="555" name="Google Shape;555;p15"/>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5"/>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5"/>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5"/>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5"/>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5"/>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5"/>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5"/>
            <p:cNvGrpSpPr/>
            <p:nvPr/>
          </p:nvGrpSpPr>
          <p:grpSpPr>
            <a:xfrm rot="2700000">
              <a:off x="8310742" y="-75303"/>
              <a:ext cx="582044" cy="582419"/>
              <a:chOff x="959750" y="3039275"/>
              <a:chExt cx="582050" cy="582425"/>
            </a:xfrm>
          </p:grpSpPr>
          <p:sp>
            <p:nvSpPr>
              <p:cNvPr id="563" name="Google Shape;563;p15"/>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5"/>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5"/>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5"/>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5"/>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5"/>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 name="Google Shape;570;p15"/>
            <p:cNvSpPr/>
            <p:nvPr/>
          </p:nvSpPr>
          <p:spPr>
            <a:xfrm rot="5400000">
              <a:off x="8142048" y="-57566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5"/>
            <p:cNvSpPr/>
            <p:nvPr/>
          </p:nvSpPr>
          <p:spPr>
            <a:xfrm rot="10800000">
              <a:off x="8365398" y="-290023"/>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5"/>
            <p:cNvSpPr/>
            <p:nvPr/>
          </p:nvSpPr>
          <p:spPr>
            <a:xfrm rot="10800000">
              <a:off x="8490148" y="2"/>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5"/>
            <p:cNvSpPr/>
            <p:nvPr/>
          </p:nvSpPr>
          <p:spPr>
            <a:xfrm rot="-2700000" flipH="1">
              <a:off x="3192849" y="-2898537"/>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15"/>
          <p:cNvGrpSpPr/>
          <p:nvPr/>
        </p:nvGrpSpPr>
        <p:grpSpPr>
          <a:xfrm>
            <a:off x="-2424242" y="2074146"/>
            <a:ext cx="6274943" cy="6257753"/>
            <a:chOff x="-2447692" y="2022396"/>
            <a:chExt cx="6274943" cy="6257753"/>
          </a:xfrm>
        </p:grpSpPr>
        <p:grpSp>
          <p:nvGrpSpPr>
            <p:cNvPr id="575" name="Google Shape;575;p15"/>
            <p:cNvGrpSpPr/>
            <p:nvPr/>
          </p:nvGrpSpPr>
          <p:grpSpPr>
            <a:xfrm rot="10800000" flipH="1">
              <a:off x="-25334" y="4406387"/>
              <a:ext cx="1538562" cy="971589"/>
              <a:chOff x="-191059" y="95963"/>
              <a:chExt cx="1538562" cy="971589"/>
            </a:xfrm>
          </p:grpSpPr>
          <p:grpSp>
            <p:nvGrpSpPr>
              <p:cNvPr id="576" name="Google Shape;576;p15"/>
              <p:cNvGrpSpPr/>
              <p:nvPr/>
            </p:nvGrpSpPr>
            <p:grpSpPr>
              <a:xfrm>
                <a:off x="-191059" y="201619"/>
                <a:ext cx="904284" cy="865933"/>
                <a:chOff x="2038491" y="-937756"/>
                <a:chExt cx="904284" cy="865933"/>
              </a:xfrm>
            </p:grpSpPr>
            <p:grpSp>
              <p:nvGrpSpPr>
                <p:cNvPr id="577" name="Google Shape;577;p15"/>
                <p:cNvGrpSpPr/>
                <p:nvPr/>
              </p:nvGrpSpPr>
              <p:grpSpPr>
                <a:xfrm>
                  <a:off x="2096570" y="-863491"/>
                  <a:ext cx="717621" cy="717392"/>
                  <a:chOff x="1483457" y="3953671"/>
                  <a:chExt cx="717621" cy="717392"/>
                </a:xfrm>
              </p:grpSpPr>
              <p:sp>
                <p:nvSpPr>
                  <p:cNvPr id="578" name="Google Shape;578;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15"/>
              <p:cNvGrpSpPr/>
              <p:nvPr/>
            </p:nvGrpSpPr>
            <p:grpSpPr>
              <a:xfrm>
                <a:off x="584533" y="95963"/>
                <a:ext cx="473483" cy="453403"/>
                <a:chOff x="2038491" y="-937756"/>
                <a:chExt cx="904284" cy="865933"/>
              </a:xfrm>
            </p:grpSpPr>
            <p:grpSp>
              <p:nvGrpSpPr>
                <p:cNvPr id="585" name="Google Shape;585;p15"/>
                <p:cNvGrpSpPr/>
                <p:nvPr/>
              </p:nvGrpSpPr>
              <p:grpSpPr>
                <a:xfrm>
                  <a:off x="2096570" y="-863491"/>
                  <a:ext cx="717621" cy="717392"/>
                  <a:chOff x="1483457" y="3953671"/>
                  <a:chExt cx="717621" cy="717392"/>
                </a:xfrm>
              </p:grpSpPr>
              <p:sp>
                <p:nvSpPr>
                  <p:cNvPr id="586" name="Google Shape;586;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15"/>
              <p:cNvGrpSpPr/>
              <p:nvPr/>
            </p:nvGrpSpPr>
            <p:grpSpPr>
              <a:xfrm>
                <a:off x="530445" y="481913"/>
                <a:ext cx="473483" cy="453403"/>
                <a:chOff x="2038491" y="-937756"/>
                <a:chExt cx="904284" cy="865933"/>
              </a:xfrm>
            </p:grpSpPr>
            <p:grpSp>
              <p:nvGrpSpPr>
                <p:cNvPr id="593" name="Google Shape;593;p15"/>
                <p:cNvGrpSpPr/>
                <p:nvPr/>
              </p:nvGrpSpPr>
              <p:grpSpPr>
                <a:xfrm>
                  <a:off x="2096570" y="-863491"/>
                  <a:ext cx="717621" cy="717392"/>
                  <a:chOff x="1483457" y="3953671"/>
                  <a:chExt cx="717621" cy="717392"/>
                </a:xfrm>
              </p:grpSpPr>
              <p:sp>
                <p:nvSpPr>
                  <p:cNvPr id="594" name="Google Shape;594;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15"/>
              <p:cNvGrpSpPr/>
              <p:nvPr/>
            </p:nvGrpSpPr>
            <p:grpSpPr>
              <a:xfrm>
                <a:off x="874020" y="312788"/>
                <a:ext cx="473483" cy="453403"/>
                <a:chOff x="2038491" y="-937756"/>
                <a:chExt cx="904284" cy="865933"/>
              </a:xfrm>
            </p:grpSpPr>
            <p:grpSp>
              <p:nvGrpSpPr>
                <p:cNvPr id="601" name="Google Shape;601;p15"/>
                <p:cNvGrpSpPr/>
                <p:nvPr/>
              </p:nvGrpSpPr>
              <p:grpSpPr>
                <a:xfrm>
                  <a:off x="2096570" y="-863491"/>
                  <a:ext cx="717621" cy="717392"/>
                  <a:chOff x="1483457" y="3953671"/>
                  <a:chExt cx="717621" cy="717392"/>
                </a:xfrm>
              </p:grpSpPr>
              <p:sp>
                <p:nvSpPr>
                  <p:cNvPr id="602" name="Google Shape;602;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 name="Google Shape;608;p15"/>
            <p:cNvGrpSpPr/>
            <p:nvPr/>
          </p:nvGrpSpPr>
          <p:grpSpPr>
            <a:xfrm rot="-3320950" flipH="1">
              <a:off x="-1885521" y="3185658"/>
              <a:ext cx="4889863" cy="3931229"/>
              <a:chOff x="7103825" y="-713112"/>
              <a:chExt cx="3785226" cy="3043150"/>
            </a:xfrm>
          </p:grpSpPr>
          <p:sp>
            <p:nvSpPr>
              <p:cNvPr id="609" name="Google Shape;609;p15"/>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0" name="Google Shape;610;p15"/>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611" name="Google Shape;611;p15"/>
            <p:cNvSpPr/>
            <p:nvPr/>
          </p:nvSpPr>
          <p:spPr>
            <a:xfrm rot="-2700000" flipH="1">
              <a:off x="249333" y="3270782"/>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15"/>
            <p:cNvGrpSpPr/>
            <p:nvPr/>
          </p:nvGrpSpPr>
          <p:grpSpPr>
            <a:xfrm rot="5400000">
              <a:off x="1987130" y="4230949"/>
              <a:ext cx="88142" cy="1137387"/>
              <a:chOff x="3054755" y="4367024"/>
              <a:chExt cx="88142" cy="1137387"/>
            </a:xfrm>
          </p:grpSpPr>
          <p:sp>
            <p:nvSpPr>
              <p:cNvPr id="613" name="Google Shape;613;p15"/>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5"/>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615"/>
        <p:cNvGrpSpPr/>
        <p:nvPr/>
      </p:nvGrpSpPr>
      <p:grpSpPr>
        <a:xfrm>
          <a:off x="0" y="0"/>
          <a:ext cx="0" cy="0"/>
          <a:chOff x="0" y="0"/>
          <a:chExt cx="0" cy="0"/>
        </a:xfrm>
      </p:grpSpPr>
      <p:sp>
        <p:nvSpPr>
          <p:cNvPr id="616" name="Google Shape;61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617" name="Google Shape;617;p16"/>
          <p:cNvGrpSpPr/>
          <p:nvPr/>
        </p:nvGrpSpPr>
        <p:grpSpPr>
          <a:xfrm>
            <a:off x="7810267" y="-622132"/>
            <a:ext cx="2587792" cy="2725916"/>
            <a:chOff x="7810267" y="-622132"/>
            <a:chExt cx="2587792" cy="2725916"/>
          </a:xfrm>
        </p:grpSpPr>
        <p:grpSp>
          <p:nvGrpSpPr>
            <p:cNvPr id="618" name="Google Shape;618;p16"/>
            <p:cNvGrpSpPr/>
            <p:nvPr/>
          </p:nvGrpSpPr>
          <p:grpSpPr>
            <a:xfrm>
              <a:off x="8520988" y="-90875"/>
              <a:ext cx="904666" cy="726121"/>
              <a:chOff x="7945225" y="4302000"/>
              <a:chExt cx="904666" cy="726121"/>
            </a:xfrm>
          </p:grpSpPr>
          <p:sp>
            <p:nvSpPr>
              <p:cNvPr id="619" name="Google Shape;619;p16"/>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16"/>
            <p:cNvGrpSpPr/>
            <p:nvPr/>
          </p:nvGrpSpPr>
          <p:grpSpPr>
            <a:xfrm>
              <a:off x="8869019" y="-622132"/>
              <a:ext cx="325154" cy="1788670"/>
              <a:chOff x="8869019" y="-622132"/>
              <a:chExt cx="325154" cy="1788670"/>
            </a:xfrm>
          </p:grpSpPr>
          <p:sp>
            <p:nvSpPr>
              <p:cNvPr id="623" name="Google Shape;623;p16"/>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chemeClr val="dk2">
                      <a:alpha val="31360"/>
                    </a:schemeClr>
                  </a:gs>
                  <a:gs pos="100000">
                    <a:srgbClr val="FFFFFF">
                      <a:alpha val="0"/>
                      <a:alpha val="3136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 name="Google Shape;624;p16"/>
              <p:cNvGrpSpPr/>
              <p:nvPr/>
            </p:nvGrpSpPr>
            <p:grpSpPr>
              <a:xfrm rot="1800062">
                <a:off x="9035610" y="1007995"/>
                <a:ext cx="134040" cy="134009"/>
                <a:chOff x="1101075" y="2142375"/>
                <a:chExt cx="439200" cy="439100"/>
              </a:xfrm>
            </p:grpSpPr>
            <p:sp>
              <p:nvSpPr>
                <p:cNvPr id="625" name="Google Shape;625;p1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7" name="Google Shape;627;p16"/>
            <p:cNvSpPr/>
            <p:nvPr/>
          </p:nvSpPr>
          <p:spPr>
            <a:xfrm rot="2700000">
              <a:off x="8482428" y="-422541"/>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rot="2700000">
              <a:off x="8744103" y="-213191"/>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16"/>
          <p:cNvGrpSpPr/>
          <p:nvPr/>
        </p:nvGrpSpPr>
        <p:grpSpPr>
          <a:xfrm>
            <a:off x="8332551" y="-7"/>
            <a:ext cx="2386151" cy="3293873"/>
            <a:chOff x="8256351" y="-7"/>
            <a:chExt cx="2386151" cy="3293873"/>
          </a:xfrm>
        </p:grpSpPr>
        <p:pic>
          <p:nvPicPr>
            <p:cNvPr id="630" name="Google Shape;630;p16"/>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631" name="Google Shape;631;p16"/>
            <p:cNvGrpSpPr/>
            <p:nvPr/>
          </p:nvGrpSpPr>
          <p:grpSpPr>
            <a:xfrm rot="10800000">
              <a:off x="8452444" y="-7"/>
              <a:ext cx="325154" cy="1788670"/>
              <a:chOff x="8869019" y="-622132"/>
              <a:chExt cx="325154" cy="1788670"/>
            </a:xfrm>
          </p:grpSpPr>
          <p:sp>
            <p:nvSpPr>
              <p:cNvPr id="632" name="Google Shape;632;p16"/>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chemeClr val="lt2">
                      <a:alpha val="31360"/>
                    </a:schemeClr>
                  </a:gs>
                  <a:gs pos="40000">
                    <a:srgbClr val="FF9900">
                      <a:alpha val="40784"/>
                      <a:alpha val="31360"/>
                    </a:srgbClr>
                  </a:gs>
                  <a:gs pos="100000">
                    <a:srgbClr val="FFFFFF">
                      <a:alpha val="0"/>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16"/>
              <p:cNvGrpSpPr/>
              <p:nvPr/>
            </p:nvGrpSpPr>
            <p:grpSpPr>
              <a:xfrm rot="1800062">
                <a:off x="9035610" y="1007995"/>
                <a:ext cx="134040" cy="134009"/>
                <a:chOff x="1101075" y="2142375"/>
                <a:chExt cx="439200" cy="439100"/>
              </a:xfrm>
            </p:grpSpPr>
            <p:sp>
              <p:nvSpPr>
                <p:cNvPr id="634" name="Google Shape;634;p1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6" name="Google Shape;636;p16"/>
          <p:cNvGrpSpPr/>
          <p:nvPr/>
        </p:nvGrpSpPr>
        <p:grpSpPr>
          <a:xfrm>
            <a:off x="-213525" y="171225"/>
            <a:ext cx="439200" cy="439100"/>
            <a:chOff x="1101075" y="2142375"/>
            <a:chExt cx="439200" cy="439100"/>
          </a:xfrm>
        </p:grpSpPr>
        <p:sp>
          <p:nvSpPr>
            <p:cNvPr id="637" name="Google Shape;637;p1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16"/>
          <p:cNvGrpSpPr/>
          <p:nvPr/>
        </p:nvGrpSpPr>
        <p:grpSpPr>
          <a:xfrm>
            <a:off x="-1262974" y="3161328"/>
            <a:ext cx="4822591" cy="2934500"/>
            <a:chOff x="-1186774" y="3161328"/>
            <a:chExt cx="4822591" cy="2934500"/>
          </a:xfrm>
        </p:grpSpPr>
        <p:pic>
          <p:nvPicPr>
            <p:cNvPr id="640" name="Google Shape;640;p16"/>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641" name="Google Shape;641;p16"/>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16"/>
            <p:cNvGrpSpPr/>
            <p:nvPr/>
          </p:nvGrpSpPr>
          <p:grpSpPr>
            <a:xfrm>
              <a:off x="58899" y="4608583"/>
              <a:ext cx="604346" cy="657081"/>
              <a:chOff x="58899" y="4608583"/>
              <a:chExt cx="604346" cy="657081"/>
            </a:xfrm>
          </p:grpSpPr>
          <p:grpSp>
            <p:nvGrpSpPr>
              <p:cNvPr id="643" name="Google Shape;643;p16"/>
              <p:cNvGrpSpPr/>
              <p:nvPr/>
            </p:nvGrpSpPr>
            <p:grpSpPr>
              <a:xfrm rot="10800000">
                <a:off x="58899" y="4608583"/>
                <a:ext cx="328346" cy="328531"/>
                <a:chOff x="3678700" y="407275"/>
                <a:chExt cx="708100" cy="708500"/>
              </a:xfrm>
            </p:grpSpPr>
            <p:sp>
              <p:nvSpPr>
                <p:cNvPr id="644" name="Google Shape;644;p16"/>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16"/>
              <p:cNvGrpSpPr/>
              <p:nvPr/>
            </p:nvGrpSpPr>
            <p:grpSpPr>
              <a:xfrm rot="10800000">
                <a:off x="334899" y="4608583"/>
                <a:ext cx="328346" cy="328531"/>
                <a:chOff x="3678700" y="407275"/>
                <a:chExt cx="708100" cy="708500"/>
              </a:xfrm>
            </p:grpSpPr>
            <p:sp>
              <p:nvSpPr>
                <p:cNvPr id="652" name="Google Shape;652;p16"/>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16"/>
              <p:cNvGrpSpPr/>
              <p:nvPr/>
            </p:nvGrpSpPr>
            <p:grpSpPr>
              <a:xfrm rot="10800000">
                <a:off x="282574" y="4937133"/>
                <a:ext cx="328346" cy="328531"/>
                <a:chOff x="3678700" y="407275"/>
                <a:chExt cx="708100" cy="708500"/>
              </a:xfrm>
            </p:grpSpPr>
            <p:sp>
              <p:nvSpPr>
                <p:cNvPr id="660" name="Google Shape;660;p16"/>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 name="Google Shape;667;p16"/>
            <p:cNvGrpSpPr/>
            <p:nvPr/>
          </p:nvGrpSpPr>
          <p:grpSpPr>
            <a:xfrm>
              <a:off x="-923150" y="4796551"/>
              <a:ext cx="4558967" cy="134100"/>
              <a:chOff x="796100" y="3019701"/>
              <a:chExt cx="4558967" cy="134100"/>
            </a:xfrm>
          </p:grpSpPr>
          <p:sp>
            <p:nvSpPr>
              <p:cNvPr id="668" name="Google Shape;668;p16"/>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9" name="Google Shape;669;p16"/>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670" name="Google Shape;670;p16"/>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671"/>
        <p:cNvGrpSpPr/>
        <p:nvPr/>
      </p:nvGrpSpPr>
      <p:grpSpPr>
        <a:xfrm>
          <a:off x="0" y="0"/>
          <a:ext cx="0" cy="0"/>
          <a:chOff x="0" y="0"/>
          <a:chExt cx="0" cy="0"/>
        </a:xfrm>
      </p:grpSpPr>
      <p:sp>
        <p:nvSpPr>
          <p:cNvPr id="672" name="Google Shape;67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673" name="Google Shape;673;p17"/>
          <p:cNvGrpSpPr/>
          <p:nvPr/>
        </p:nvGrpSpPr>
        <p:grpSpPr>
          <a:xfrm>
            <a:off x="-2176650" y="-112745"/>
            <a:ext cx="4680670" cy="5935195"/>
            <a:chOff x="-2176650" y="-112745"/>
            <a:chExt cx="4680670" cy="5935195"/>
          </a:xfrm>
        </p:grpSpPr>
        <p:grpSp>
          <p:nvGrpSpPr>
            <p:cNvPr id="674" name="Google Shape;674;p17"/>
            <p:cNvGrpSpPr/>
            <p:nvPr/>
          </p:nvGrpSpPr>
          <p:grpSpPr>
            <a:xfrm>
              <a:off x="-2176650" y="-112745"/>
              <a:ext cx="4680670" cy="5935195"/>
              <a:chOff x="-2176650" y="-112745"/>
              <a:chExt cx="4680670" cy="5935195"/>
            </a:xfrm>
          </p:grpSpPr>
          <p:sp>
            <p:nvSpPr>
              <p:cNvPr id="675" name="Google Shape;675;p17"/>
              <p:cNvSpPr/>
              <p:nvPr/>
            </p:nvSpPr>
            <p:spPr>
              <a:xfrm rot="-2700000">
                <a:off x="-1523974" y="2178291"/>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17"/>
              <p:cNvGrpSpPr/>
              <p:nvPr/>
            </p:nvGrpSpPr>
            <p:grpSpPr>
              <a:xfrm rot="-2700000">
                <a:off x="10491" y="4440580"/>
                <a:ext cx="582044" cy="582419"/>
                <a:chOff x="959750" y="3039275"/>
                <a:chExt cx="582050" cy="582425"/>
              </a:xfrm>
            </p:grpSpPr>
            <p:sp>
              <p:nvSpPr>
                <p:cNvPr id="677" name="Google Shape;677;p1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17"/>
              <p:cNvGrpSpPr/>
              <p:nvPr/>
            </p:nvGrpSpPr>
            <p:grpSpPr>
              <a:xfrm rot="-2700000">
                <a:off x="-183259" y="2704590"/>
                <a:ext cx="582044" cy="582419"/>
                <a:chOff x="959750" y="3039275"/>
                <a:chExt cx="582050" cy="582425"/>
              </a:xfrm>
            </p:grpSpPr>
            <p:sp>
              <p:nvSpPr>
                <p:cNvPr id="685" name="Google Shape;685;p17"/>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7"/>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7"/>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7"/>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7"/>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7"/>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7"/>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chemeClr val="lt2">
                        <a:alpha val="37270"/>
                      </a:schemeClr>
                    </a:gs>
                    <a:gs pos="78000">
                      <a:schemeClr val="lt1">
                        <a:alpha val="37270"/>
                      </a:schemeClr>
                    </a:gs>
                    <a:gs pos="100000">
                      <a:schemeClr val="lt1">
                        <a:alpha val="3727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17"/>
              <p:cNvSpPr/>
              <p:nvPr/>
            </p:nvSpPr>
            <p:spPr>
              <a:xfrm rot="2700000" flipH="1">
                <a:off x="-1073899" y="473691"/>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17"/>
            <p:cNvGrpSpPr/>
            <p:nvPr/>
          </p:nvGrpSpPr>
          <p:grpSpPr>
            <a:xfrm>
              <a:off x="-234425" y="3727550"/>
              <a:ext cx="439200" cy="439100"/>
              <a:chOff x="1101075" y="2142375"/>
              <a:chExt cx="439200" cy="439100"/>
            </a:xfrm>
          </p:grpSpPr>
          <p:sp>
            <p:nvSpPr>
              <p:cNvPr id="694" name="Google Shape;694;p1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17"/>
            <p:cNvGrpSpPr/>
            <p:nvPr/>
          </p:nvGrpSpPr>
          <p:grpSpPr>
            <a:xfrm rot="10800000">
              <a:off x="713225" y="4931225"/>
              <a:ext cx="439200" cy="439100"/>
              <a:chOff x="1101075" y="2142375"/>
              <a:chExt cx="439200" cy="439100"/>
            </a:xfrm>
          </p:grpSpPr>
          <p:sp>
            <p:nvSpPr>
              <p:cNvPr id="697" name="Google Shape;697;p1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9" name="Google Shape;699;p17"/>
          <p:cNvGrpSpPr/>
          <p:nvPr/>
        </p:nvGrpSpPr>
        <p:grpSpPr>
          <a:xfrm>
            <a:off x="6642300" y="-415701"/>
            <a:ext cx="4558967" cy="1887075"/>
            <a:chOff x="6566100" y="-415701"/>
            <a:chExt cx="4558967" cy="1887075"/>
          </a:xfrm>
        </p:grpSpPr>
        <p:pic>
          <p:nvPicPr>
            <p:cNvPr id="700" name="Google Shape;700;p17"/>
            <p:cNvPicPr preferRelativeResize="0"/>
            <p:nvPr/>
          </p:nvPicPr>
          <p:blipFill rotWithShape="1">
            <a:blip r:embed="rId2">
              <a:alphaModFix/>
            </a:blip>
            <a:srcRect l="16960" t="24718" r="7121" b="26177"/>
            <a:stretch/>
          </p:blipFill>
          <p:spPr>
            <a:xfrm>
              <a:off x="8278550" y="-392375"/>
              <a:ext cx="2441950" cy="1863749"/>
            </a:xfrm>
            <a:prstGeom prst="rect">
              <a:avLst/>
            </a:prstGeom>
            <a:noFill/>
            <a:ln>
              <a:noFill/>
            </a:ln>
          </p:spPr>
        </p:pic>
        <p:grpSp>
          <p:nvGrpSpPr>
            <p:cNvPr id="701" name="Google Shape;701;p17"/>
            <p:cNvGrpSpPr/>
            <p:nvPr/>
          </p:nvGrpSpPr>
          <p:grpSpPr>
            <a:xfrm rot="5400000">
              <a:off x="7714062" y="-991384"/>
              <a:ext cx="1433417" cy="2584783"/>
              <a:chOff x="-363163" y="-645596"/>
              <a:chExt cx="1433417" cy="2584783"/>
            </a:xfrm>
          </p:grpSpPr>
          <p:grpSp>
            <p:nvGrpSpPr>
              <p:cNvPr id="702" name="Google Shape;702;p17"/>
              <p:cNvGrpSpPr/>
              <p:nvPr/>
            </p:nvGrpSpPr>
            <p:grpSpPr>
              <a:xfrm rot="10800000">
                <a:off x="-64595" y="-645596"/>
                <a:ext cx="1134849" cy="2370191"/>
                <a:chOff x="-575575" y="3685599"/>
                <a:chExt cx="1421048" cy="2967932"/>
              </a:xfrm>
            </p:grpSpPr>
            <p:sp>
              <p:nvSpPr>
                <p:cNvPr id="703" name="Google Shape;703;p17"/>
                <p:cNvSpPr/>
                <p:nvPr/>
              </p:nvSpPr>
              <p:spPr>
                <a:xfrm>
                  <a:off x="-575575" y="36855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7"/>
                <p:cNvSpPr/>
                <p:nvPr/>
              </p:nvSpPr>
              <p:spPr>
                <a:xfrm rot="10800000">
                  <a:off x="-575573" y="3820175"/>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17"/>
              <p:cNvSpPr/>
              <p:nvPr/>
            </p:nvSpPr>
            <p:spPr>
              <a:xfrm>
                <a:off x="0" y="36165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7"/>
              <p:cNvSpPr/>
              <p:nvPr/>
            </p:nvSpPr>
            <p:spPr>
              <a:xfrm>
                <a:off x="131225" y="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17"/>
              <p:cNvGrpSpPr/>
              <p:nvPr/>
            </p:nvGrpSpPr>
            <p:grpSpPr>
              <a:xfrm rot="-2700000" flipH="1">
                <a:off x="-216370" y="1084101"/>
                <a:ext cx="708093" cy="708493"/>
                <a:chOff x="3678700" y="407275"/>
                <a:chExt cx="708100" cy="708500"/>
              </a:xfrm>
            </p:grpSpPr>
            <p:sp>
              <p:nvSpPr>
                <p:cNvPr id="708" name="Google Shape;708;p17"/>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7"/>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7"/>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7"/>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7"/>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7"/>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 name="Google Shape;715;p17"/>
            <p:cNvGrpSpPr/>
            <p:nvPr/>
          </p:nvGrpSpPr>
          <p:grpSpPr>
            <a:xfrm rot="10800000">
              <a:off x="6566100" y="233963"/>
              <a:ext cx="4558967" cy="134100"/>
              <a:chOff x="796100" y="3019701"/>
              <a:chExt cx="4558967" cy="134100"/>
            </a:xfrm>
          </p:grpSpPr>
          <p:sp>
            <p:nvSpPr>
              <p:cNvPr id="716" name="Google Shape;716;p1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7" name="Google Shape;717;p17"/>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718" name="Google Shape;718;p1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CUSTOM_10_1_1_1">
    <p:spTree>
      <p:nvGrpSpPr>
        <p:cNvPr id="1" name="Shape 719"/>
        <p:cNvGrpSpPr/>
        <p:nvPr/>
      </p:nvGrpSpPr>
      <p:grpSpPr>
        <a:xfrm>
          <a:off x="0" y="0"/>
          <a:ext cx="0" cy="0"/>
          <a:chOff x="0" y="0"/>
          <a:chExt cx="0" cy="0"/>
        </a:xfrm>
      </p:grpSpPr>
      <p:grpSp>
        <p:nvGrpSpPr>
          <p:cNvPr id="720" name="Google Shape;720;p18"/>
          <p:cNvGrpSpPr/>
          <p:nvPr/>
        </p:nvGrpSpPr>
        <p:grpSpPr>
          <a:xfrm>
            <a:off x="5404975" y="2221118"/>
            <a:ext cx="4263000" cy="3617400"/>
            <a:chOff x="5328775" y="2221118"/>
            <a:chExt cx="4263000" cy="3617400"/>
          </a:xfrm>
        </p:grpSpPr>
        <p:sp>
          <p:nvSpPr>
            <p:cNvPr id="721" name="Google Shape;721;p18"/>
            <p:cNvSpPr/>
            <p:nvPr/>
          </p:nvSpPr>
          <p:spPr>
            <a:xfrm>
              <a:off x="5328775" y="2221118"/>
              <a:ext cx="4263000" cy="3617400"/>
            </a:xfrm>
            <a:prstGeom prst="ellipse">
              <a:avLst/>
            </a:pr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 name="Google Shape;722;p18"/>
            <p:cNvGrpSpPr/>
            <p:nvPr/>
          </p:nvGrpSpPr>
          <p:grpSpPr>
            <a:xfrm>
              <a:off x="7218100" y="4855088"/>
              <a:ext cx="931125" cy="525763"/>
              <a:chOff x="7218100" y="4855088"/>
              <a:chExt cx="931125" cy="525763"/>
            </a:xfrm>
          </p:grpSpPr>
          <p:grpSp>
            <p:nvGrpSpPr>
              <p:cNvPr id="723" name="Google Shape;723;p18"/>
              <p:cNvGrpSpPr/>
              <p:nvPr/>
            </p:nvGrpSpPr>
            <p:grpSpPr>
              <a:xfrm>
                <a:off x="7710025" y="4941750"/>
                <a:ext cx="439200" cy="439100"/>
                <a:chOff x="1101075" y="2142375"/>
                <a:chExt cx="439200" cy="439100"/>
              </a:xfrm>
            </p:grpSpPr>
            <p:sp>
              <p:nvSpPr>
                <p:cNvPr id="724" name="Google Shape;724;p1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18"/>
              <p:cNvGrpSpPr/>
              <p:nvPr/>
            </p:nvGrpSpPr>
            <p:grpSpPr>
              <a:xfrm>
                <a:off x="7218100" y="4855088"/>
                <a:ext cx="439200" cy="439100"/>
                <a:chOff x="1101075" y="2142375"/>
                <a:chExt cx="439200" cy="439100"/>
              </a:xfrm>
            </p:grpSpPr>
            <p:sp>
              <p:nvSpPr>
                <p:cNvPr id="727" name="Google Shape;727;p1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29" name="Google Shape;72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730" name="Google Shape;730;p18"/>
          <p:cNvGrpSpPr/>
          <p:nvPr/>
        </p:nvGrpSpPr>
        <p:grpSpPr>
          <a:xfrm>
            <a:off x="-2175000" y="3012192"/>
            <a:ext cx="3701086" cy="3345172"/>
            <a:chOff x="-1886500" y="2599117"/>
            <a:chExt cx="3701086" cy="3345172"/>
          </a:xfrm>
        </p:grpSpPr>
        <p:pic>
          <p:nvPicPr>
            <p:cNvPr id="731" name="Google Shape;731;p18"/>
            <p:cNvPicPr preferRelativeResize="0"/>
            <p:nvPr/>
          </p:nvPicPr>
          <p:blipFill rotWithShape="1">
            <a:blip r:embed="rId2">
              <a:alphaModFix/>
            </a:blip>
            <a:srcRect l="16960" t="24718" r="7121" b="26177"/>
            <a:stretch/>
          </p:blipFill>
          <p:spPr>
            <a:xfrm rot="10800000">
              <a:off x="-1886500" y="3119537"/>
              <a:ext cx="3701086" cy="2824751"/>
            </a:xfrm>
            <a:prstGeom prst="rect">
              <a:avLst/>
            </a:prstGeom>
            <a:noFill/>
            <a:ln>
              <a:noFill/>
            </a:ln>
          </p:spPr>
        </p:pic>
        <p:sp>
          <p:nvSpPr>
            <p:cNvPr id="732" name="Google Shape;732;p18"/>
            <p:cNvSpPr/>
            <p:nvPr/>
          </p:nvSpPr>
          <p:spPr>
            <a:xfrm rot="10800000">
              <a:off x="-402274" y="2599117"/>
              <a:ext cx="1201697" cy="2824744"/>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8"/>
            <p:cNvSpPr/>
            <p:nvPr/>
          </p:nvSpPr>
          <p:spPr>
            <a:xfrm rot="10800000">
              <a:off x="-207237" y="2599870"/>
              <a:ext cx="1201697" cy="2824744"/>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18"/>
            <p:cNvGrpSpPr/>
            <p:nvPr/>
          </p:nvGrpSpPr>
          <p:grpSpPr>
            <a:xfrm rot="10800000">
              <a:off x="-37979" y="5013439"/>
              <a:ext cx="134004" cy="134004"/>
              <a:chOff x="8356813" y="1074288"/>
              <a:chExt cx="351900" cy="351900"/>
            </a:xfrm>
          </p:grpSpPr>
          <p:sp>
            <p:nvSpPr>
              <p:cNvPr id="735" name="Google Shape;735;p1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18"/>
            <p:cNvGrpSpPr/>
            <p:nvPr/>
          </p:nvGrpSpPr>
          <p:grpSpPr>
            <a:xfrm rot="10800000">
              <a:off x="447446" y="4173589"/>
              <a:ext cx="134004" cy="134004"/>
              <a:chOff x="8356813" y="1074288"/>
              <a:chExt cx="351900" cy="351900"/>
            </a:xfrm>
          </p:grpSpPr>
          <p:sp>
            <p:nvSpPr>
              <p:cNvPr id="738" name="Google Shape;738;p1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18"/>
            <p:cNvGrpSpPr/>
            <p:nvPr/>
          </p:nvGrpSpPr>
          <p:grpSpPr>
            <a:xfrm rot="10800000">
              <a:off x="539621" y="2985514"/>
              <a:ext cx="134004" cy="134004"/>
              <a:chOff x="8356813" y="1074288"/>
              <a:chExt cx="351900" cy="351900"/>
            </a:xfrm>
          </p:grpSpPr>
          <p:sp>
            <p:nvSpPr>
              <p:cNvPr id="741" name="Google Shape;741;p1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 name="Google Shape;743;p18"/>
          <p:cNvGrpSpPr/>
          <p:nvPr/>
        </p:nvGrpSpPr>
        <p:grpSpPr>
          <a:xfrm>
            <a:off x="5928900" y="-249669"/>
            <a:ext cx="5688165" cy="3493826"/>
            <a:chOff x="5852700" y="-249669"/>
            <a:chExt cx="5688165" cy="3493826"/>
          </a:xfrm>
        </p:grpSpPr>
        <p:grpSp>
          <p:nvGrpSpPr>
            <p:cNvPr id="744" name="Google Shape;744;p18"/>
            <p:cNvGrpSpPr/>
            <p:nvPr/>
          </p:nvGrpSpPr>
          <p:grpSpPr>
            <a:xfrm>
              <a:off x="8783705" y="1899359"/>
              <a:ext cx="402160" cy="1344798"/>
              <a:chOff x="8668555" y="1976884"/>
              <a:chExt cx="402160" cy="1344798"/>
            </a:xfrm>
          </p:grpSpPr>
          <p:sp>
            <p:nvSpPr>
              <p:cNvPr id="745" name="Google Shape;745;p18"/>
              <p:cNvSpPr/>
              <p:nvPr/>
            </p:nvSpPr>
            <p:spPr>
              <a:xfrm flipH="1">
                <a:off x="8823846" y="2094964"/>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8"/>
              <p:cNvSpPr/>
              <p:nvPr/>
            </p:nvSpPr>
            <p:spPr>
              <a:xfrm flipH="1">
                <a:off x="8668555" y="19768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18"/>
            <p:cNvGrpSpPr/>
            <p:nvPr/>
          </p:nvGrpSpPr>
          <p:grpSpPr>
            <a:xfrm>
              <a:off x="8598675" y="1421188"/>
              <a:ext cx="904666" cy="726121"/>
              <a:chOff x="7945225" y="4302000"/>
              <a:chExt cx="904666" cy="726121"/>
            </a:xfrm>
          </p:grpSpPr>
          <p:sp>
            <p:nvSpPr>
              <p:cNvPr id="748" name="Google Shape;748;p1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18"/>
            <p:cNvGrpSpPr/>
            <p:nvPr/>
          </p:nvGrpSpPr>
          <p:grpSpPr>
            <a:xfrm rot="10800000" flipH="1">
              <a:off x="7579756" y="-249669"/>
              <a:ext cx="2601921" cy="2438355"/>
              <a:chOff x="7340128" y="2866613"/>
              <a:chExt cx="2439225" cy="2438355"/>
            </a:xfrm>
          </p:grpSpPr>
          <p:sp>
            <p:nvSpPr>
              <p:cNvPr id="752" name="Google Shape;752;p18"/>
              <p:cNvSpPr/>
              <p:nvPr/>
            </p:nvSpPr>
            <p:spPr>
              <a:xfrm rot="2700000" flipH="1">
                <a:off x="8012290" y="2875755"/>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8"/>
              <p:cNvSpPr/>
              <p:nvPr/>
            </p:nvSpPr>
            <p:spPr>
              <a:xfrm rot="2700000" flipH="1">
                <a:off x="8125398" y="2987994"/>
                <a:ext cx="981794" cy="230783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8"/>
            <p:cNvSpPr/>
            <p:nvPr/>
          </p:nvSpPr>
          <p:spPr>
            <a:xfrm rot="5400000" flipH="1">
              <a:off x="6551329" y="-89601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18"/>
            <p:cNvGrpSpPr/>
            <p:nvPr/>
          </p:nvGrpSpPr>
          <p:grpSpPr>
            <a:xfrm>
              <a:off x="6917731" y="246011"/>
              <a:ext cx="4623133" cy="134070"/>
              <a:chOff x="6917731" y="246011"/>
              <a:chExt cx="4623133" cy="134070"/>
            </a:xfrm>
          </p:grpSpPr>
          <p:sp>
            <p:nvSpPr>
              <p:cNvPr id="756" name="Google Shape;756;p18"/>
              <p:cNvSpPr/>
              <p:nvPr/>
            </p:nvSpPr>
            <p:spPr>
              <a:xfrm flipH="1">
                <a:off x="6917731" y="246011"/>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8"/>
              <p:cNvSpPr/>
              <p:nvPr/>
            </p:nvSpPr>
            <p:spPr>
              <a:xfrm flipH="1">
                <a:off x="6947845" y="276153"/>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8" name="Google Shape;758;p18"/>
              <p:cNvCxnSpPr/>
              <p:nvPr/>
            </p:nvCxnSpPr>
            <p:spPr>
              <a:xfrm rot="10800000">
                <a:off x="7013865" y="313050"/>
                <a:ext cx="4527000" cy="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759"/>
        <p:cNvGrpSpPr/>
        <p:nvPr/>
      </p:nvGrpSpPr>
      <p:grpSpPr>
        <a:xfrm>
          <a:off x="0" y="0"/>
          <a:ext cx="0" cy="0"/>
          <a:chOff x="0" y="0"/>
          <a:chExt cx="0" cy="0"/>
        </a:xfrm>
      </p:grpSpPr>
      <p:sp>
        <p:nvSpPr>
          <p:cNvPr id="760" name="Google Shape;76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61" name="Google Shape;761;p19"/>
          <p:cNvSpPr txBox="1">
            <a:spLocks noGrp="1"/>
          </p:cNvSpPr>
          <p:nvPr>
            <p:ph type="subTitle" idx="1"/>
          </p:nvPr>
        </p:nvSpPr>
        <p:spPr>
          <a:xfrm>
            <a:off x="4881006" y="1786675"/>
            <a:ext cx="3543000" cy="18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2" name="Google Shape;762;p19"/>
          <p:cNvSpPr txBox="1">
            <a:spLocks noGrp="1"/>
          </p:cNvSpPr>
          <p:nvPr>
            <p:ph type="subTitle" idx="2"/>
          </p:nvPr>
        </p:nvSpPr>
        <p:spPr>
          <a:xfrm>
            <a:off x="720000" y="1786675"/>
            <a:ext cx="3543000" cy="18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63" name="Google Shape;763;p19"/>
          <p:cNvGrpSpPr/>
          <p:nvPr/>
        </p:nvGrpSpPr>
        <p:grpSpPr>
          <a:xfrm>
            <a:off x="-96329" y="4888563"/>
            <a:ext cx="1590408" cy="88125"/>
            <a:chOff x="124624" y="4953514"/>
            <a:chExt cx="1137387" cy="88142"/>
          </a:xfrm>
        </p:grpSpPr>
        <p:sp>
          <p:nvSpPr>
            <p:cNvPr id="764" name="Google Shape;764;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19"/>
          <p:cNvGrpSpPr/>
          <p:nvPr/>
        </p:nvGrpSpPr>
        <p:grpSpPr>
          <a:xfrm>
            <a:off x="6883700" y="1385725"/>
            <a:ext cx="4028179" cy="5283555"/>
            <a:chOff x="6883700" y="1385725"/>
            <a:chExt cx="4028179" cy="5283555"/>
          </a:xfrm>
        </p:grpSpPr>
        <p:sp>
          <p:nvSpPr>
            <p:cNvPr id="767" name="Google Shape;767;p19"/>
            <p:cNvSpPr/>
            <p:nvPr/>
          </p:nvSpPr>
          <p:spPr>
            <a:xfrm>
              <a:off x="6883700" y="14075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9"/>
            <p:cNvSpPr/>
            <p:nvPr/>
          </p:nvSpPr>
          <p:spPr>
            <a:xfrm>
              <a:off x="7842318" y="13857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9"/>
            <p:cNvSpPr/>
            <p:nvPr/>
          </p:nvSpPr>
          <p:spPr>
            <a:xfrm>
              <a:off x="7734200" y="2571774"/>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9"/>
            <p:cNvSpPr/>
            <p:nvPr/>
          </p:nvSpPr>
          <p:spPr>
            <a:xfrm>
              <a:off x="7758564" y="15500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19"/>
          <p:cNvGrpSpPr/>
          <p:nvPr/>
        </p:nvGrpSpPr>
        <p:grpSpPr>
          <a:xfrm>
            <a:off x="4598006" y="-1699037"/>
            <a:ext cx="5579794" cy="3203424"/>
            <a:chOff x="4521806" y="-1546637"/>
            <a:chExt cx="5579794" cy="3203424"/>
          </a:xfrm>
        </p:grpSpPr>
        <p:grpSp>
          <p:nvGrpSpPr>
            <p:cNvPr id="772" name="Google Shape;772;p19"/>
            <p:cNvGrpSpPr/>
            <p:nvPr/>
          </p:nvGrpSpPr>
          <p:grpSpPr>
            <a:xfrm>
              <a:off x="4619858" y="-154439"/>
              <a:ext cx="916824" cy="700199"/>
              <a:chOff x="4619858" y="-154439"/>
              <a:chExt cx="916824" cy="700199"/>
            </a:xfrm>
          </p:grpSpPr>
          <p:sp>
            <p:nvSpPr>
              <p:cNvPr id="773" name="Google Shape;773;p19"/>
              <p:cNvSpPr/>
              <p:nvPr/>
            </p:nvSpPr>
            <p:spPr>
              <a:xfrm>
                <a:off x="4823308" y="126723"/>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9"/>
              <p:cNvSpPr/>
              <p:nvPr/>
            </p:nvSpPr>
            <p:spPr>
              <a:xfrm>
                <a:off x="4619858" y="-114577"/>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9"/>
              <p:cNvSpPr/>
              <p:nvPr/>
            </p:nvSpPr>
            <p:spPr>
              <a:xfrm>
                <a:off x="5052808" y="-154439"/>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6" name="Google Shape;776;p19"/>
            <p:cNvPicPr preferRelativeResize="0"/>
            <p:nvPr/>
          </p:nvPicPr>
          <p:blipFill rotWithShape="1">
            <a:blip r:embed="rId2">
              <a:alphaModFix/>
            </a:blip>
            <a:srcRect l="16960" t="24718" r="7121" b="26177"/>
            <a:stretch/>
          </p:blipFill>
          <p:spPr>
            <a:xfrm>
              <a:off x="5904350" y="-1546637"/>
              <a:ext cx="4197251" cy="3203424"/>
            </a:xfrm>
            <a:prstGeom prst="rect">
              <a:avLst/>
            </a:prstGeom>
            <a:noFill/>
            <a:ln>
              <a:noFill/>
            </a:ln>
          </p:spPr>
        </p:pic>
        <p:sp>
          <p:nvSpPr>
            <p:cNvPr id="777" name="Google Shape;777;p19"/>
            <p:cNvSpPr/>
            <p:nvPr/>
          </p:nvSpPr>
          <p:spPr>
            <a:xfrm rot="-5400000">
              <a:off x="5282845" y="-105894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p:nvPr/>
          </p:nvSpPr>
          <p:spPr>
            <a:xfrm rot="-5400000">
              <a:off x="5282230" y="-899603"/>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19"/>
            <p:cNvGrpSpPr/>
            <p:nvPr/>
          </p:nvGrpSpPr>
          <p:grpSpPr>
            <a:xfrm rot="10800000">
              <a:off x="8323180" y="210225"/>
              <a:ext cx="1493503" cy="88125"/>
              <a:chOff x="124624" y="4953514"/>
              <a:chExt cx="1137387" cy="88142"/>
            </a:xfrm>
          </p:grpSpPr>
          <p:sp>
            <p:nvSpPr>
              <p:cNvPr id="780" name="Google Shape;780;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19"/>
            <p:cNvGrpSpPr/>
            <p:nvPr/>
          </p:nvGrpSpPr>
          <p:grpSpPr>
            <a:xfrm>
              <a:off x="4619231" y="-32636"/>
              <a:ext cx="254987" cy="255131"/>
              <a:chOff x="3678700" y="407275"/>
              <a:chExt cx="708100" cy="708500"/>
            </a:xfrm>
          </p:grpSpPr>
          <p:sp>
            <p:nvSpPr>
              <p:cNvPr id="783" name="Google Shape;783;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9"/>
            <p:cNvGrpSpPr/>
            <p:nvPr/>
          </p:nvGrpSpPr>
          <p:grpSpPr>
            <a:xfrm>
              <a:off x="4521806" y="126714"/>
              <a:ext cx="254987" cy="255131"/>
              <a:chOff x="3678700" y="407275"/>
              <a:chExt cx="708100" cy="708500"/>
            </a:xfrm>
          </p:grpSpPr>
          <p:sp>
            <p:nvSpPr>
              <p:cNvPr id="791" name="Google Shape;791;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798"/>
        <p:cNvGrpSpPr/>
        <p:nvPr/>
      </p:nvGrpSpPr>
      <p:grpSpPr>
        <a:xfrm>
          <a:off x="0" y="0"/>
          <a:ext cx="0" cy="0"/>
          <a:chOff x="0" y="0"/>
          <a:chExt cx="0" cy="0"/>
        </a:xfrm>
      </p:grpSpPr>
      <p:sp>
        <p:nvSpPr>
          <p:cNvPr id="799" name="Google Shape;799;p20"/>
          <p:cNvSpPr txBox="1">
            <a:spLocks noGrp="1"/>
          </p:cNvSpPr>
          <p:nvPr>
            <p:ph type="title"/>
          </p:nvPr>
        </p:nvSpPr>
        <p:spPr>
          <a:xfrm>
            <a:off x="720000" y="1565925"/>
            <a:ext cx="2799000" cy="760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0" name="Google Shape;800;p20"/>
          <p:cNvSpPr txBox="1">
            <a:spLocks noGrp="1"/>
          </p:cNvSpPr>
          <p:nvPr>
            <p:ph type="subTitle" idx="1"/>
          </p:nvPr>
        </p:nvSpPr>
        <p:spPr>
          <a:xfrm>
            <a:off x="720000" y="2326750"/>
            <a:ext cx="2799000" cy="1125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01" name="Google Shape;801;p20"/>
          <p:cNvGrpSpPr/>
          <p:nvPr/>
        </p:nvGrpSpPr>
        <p:grpSpPr>
          <a:xfrm>
            <a:off x="-1623735" y="2499757"/>
            <a:ext cx="5119205" cy="4373890"/>
            <a:chOff x="-1547535" y="2499757"/>
            <a:chExt cx="5119205" cy="4373890"/>
          </a:xfrm>
        </p:grpSpPr>
        <p:pic>
          <p:nvPicPr>
            <p:cNvPr id="802" name="Google Shape;802;p20"/>
            <p:cNvPicPr preferRelativeResize="0"/>
            <p:nvPr/>
          </p:nvPicPr>
          <p:blipFill rotWithShape="1">
            <a:blip r:embed="rId2">
              <a:alphaModFix/>
            </a:blip>
            <a:srcRect l="16960" t="24718" r="7121" b="26177"/>
            <a:stretch/>
          </p:blipFill>
          <p:spPr>
            <a:xfrm rot="-5400000">
              <a:off x="-1751185" y="3417285"/>
              <a:ext cx="3920501" cy="2992224"/>
            </a:xfrm>
            <a:prstGeom prst="rect">
              <a:avLst/>
            </a:prstGeom>
            <a:noFill/>
            <a:ln>
              <a:noFill/>
            </a:ln>
          </p:spPr>
        </p:pic>
        <p:grpSp>
          <p:nvGrpSpPr>
            <p:cNvPr id="803" name="Google Shape;803;p20"/>
            <p:cNvGrpSpPr/>
            <p:nvPr/>
          </p:nvGrpSpPr>
          <p:grpSpPr>
            <a:xfrm rot="-5400000">
              <a:off x="123777" y="4587830"/>
              <a:ext cx="480890" cy="481200"/>
              <a:chOff x="959750" y="3039275"/>
              <a:chExt cx="582050" cy="582425"/>
            </a:xfrm>
          </p:grpSpPr>
          <p:sp>
            <p:nvSpPr>
              <p:cNvPr id="804" name="Google Shape;804;p2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20"/>
            <p:cNvGrpSpPr/>
            <p:nvPr/>
          </p:nvGrpSpPr>
          <p:grpSpPr>
            <a:xfrm rot="-5400000">
              <a:off x="-564590" y="2079321"/>
              <a:ext cx="3153315" cy="5119205"/>
              <a:chOff x="6643701" y="816087"/>
              <a:chExt cx="3153315" cy="5119205"/>
            </a:xfrm>
          </p:grpSpPr>
          <p:sp>
            <p:nvSpPr>
              <p:cNvPr id="812" name="Google Shape;812;p20"/>
              <p:cNvSpPr/>
              <p:nvPr/>
            </p:nvSpPr>
            <p:spPr>
              <a:xfrm>
                <a:off x="6643701" y="816087"/>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 name="Google Shape;813;p20"/>
              <p:cNvGrpSpPr/>
              <p:nvPr/>
            </p:nvGrpSpPr>
            <p:grpSpPr>
              <a:xfrm>
                <a:off x="8062611" y="3503222"/>
                <a:ext cx="134004" cy="134004"/>
                <a:chOff x="8356813" y="1074288"/>
                <a:chExt cx="351900" cy="351900"/>
              </a:xfrm>
            </p:grpSpPr>
            <p:sp>
              <p:nvSpPr>
                <p:cNvPr id="814" name="Google Shape;814;p2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20"/>
              <p:cNvGrpSpPr/>
              <p:nvPr/>
            </p:nvGrpSpPr>
            <p:grpSpPr>
              <a:xfrm>
                <a:off x="7678536" y="3129397"/>
                <a:ext cx="134004" cy="134004"/>
                <a:chOff x="8356813" y="1074288"/>
                <a:chExt cx="351900" cy="351900"/>
              </a:xfrm>
            </p:grpSpPr>
            <p:sp>
              <p:nvSpPr>
                <p:cNvPr id="817" name="Google Shape;817;p2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20"/>
              <p:cNvGrpSpPr/>
              <p:nvPr/>
            </p:nvGrpSpPr>
            <p:grpSpPr>
              <a:xfrm>
                <a:off x="8671986" y="2443197"/>
                <a:ext cx="134004" cy="134004"/>
                <a:chOff x="8356813" y="1074288"/>
                <a:chExt cx="351900" cy="351900"/>
              </a:xfrm>
            </p:grpSpPr>
            <p:sp>
              <p:nvSpPr>
                <p:cNvPr id="820" name="Google Shape;820;p20"/>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0"/>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2" name="Google Shape;822;p20"/>
            <p:cNvSpPr/>
            <p:nvPr/>
          </p:nvSpPr>
          <p:spPr>
            <a:xfrm>
              <a:off x="-630272" y="2499757"/>
              <a:ext cx="1031181" cy="275218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20"/>
            <p:cNvGrpSpPr/>
            <p:nvPr/>
          </p:nvGrpSpPr>
          <p:grpSpPr>
            <a:xfrm rot="-5400000">
              <a:off x="99300" y="3411735"/>
              <a:ext cx="88151" cy="2151709"/>
              <a:chOff x="3054755" y="4367024"/>
              <a:chExt cx="88142" cy="1137387"/>
            </a:xfrm>
          </p:grpSpPr>
          <p:sp>
            <p:nvSpPr>
              <p:cNvPr id="824" name="Google Shape;824;p20"/>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0"/>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20"/>
            <p:cNvGrpSpPr/>
            <p:nvPr/>
          </p:nvGrpSpPr>
          <p:grpSpPr>
            <a:xfrm rot="-5400000">
              <a:off x="-28713" y="3651410"/>
              <a:ext cx="88151" cy="2151709"/>
              <a:chOff x="3054755" y="4367024"/>
              <a:chExt cx="88142" cy="1137387"/>
            </a:xfrm>
          </p:grpSpPr>
          <p:sp>
            <p:nvSpPr>
              <p:cNvPr id="827" name="Google Shape;827;p20"/>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0"/>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9" name="Google Shape;829;p20"/>
          <p:cNvGrpSpPr/>
          <p:nvPr/>
        </p:nvGrpSpPr>
        <p:grpSpPr>
          <a:xfrm rot="-5400000">
            <a:off x="7274810" y="-1067450"/>
            <a:ext cx="3920501" cy="3213899"/>
            <a:chOff x="6643710" y="2822113"/>
            <a:chExt cx="3920501" cy="3213899"/>
          </a:xfrm>
        </p:grpSpPr>
        <p:pic>
          <p:nvPicPr>
            <p:cNvPr id="830" name="Google Shape;830;p20"/>
            <p:cNvPicPr preferRelativeResize="0"/>
            <p:nvPr/>
          </p:nvPicPr>
          <p:blipFill rotWithShape="1">
            <a:blip r:embed="rId2">
              <a:alphaModFix/>
            </a:blip>
            <a:srcRect l="16960" t="24718" r="7121" b="26177"/>
            <a:stretch/>
          </p:blipFill>
          <p:spPr>
            <a:xfrm>
              <a:off x="6643710" y="3043787"/>
              <a:ext cx="3920501" cy="2992224"/>
            </a:xfrm>
            <a:prstGeom prst="rect">
              <a:avLst/>
            </a:prstGeom>
            <a:noFill/>
            <a:ln>
              <a:noFill/>
            </a:ln>
          </p:spPr>
        </p:pic>
        <p:sp>
          <p:nvSpPr>
            <p:cNvPr id="831" name="Google Shape;831;p20"/>
            <p:cNvSpPr/>
            <p:nvPr/>
          </p:nvSpPr>
          <p:spPr>
            <a:xfrm rot="10800000">
              <a:off x="7869624" y="292026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0"/>
            <p:cNvSpPr/>
            <p:nvPr/>
          </p:nvSpPr>
          <p:spPr>
            <a:xfrm rot="10800000">
              <a:off x="8028970" y="292088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0"/>
            <p:cNvSpPr/>
            <p:nvPr/>
          </p:nvSpPr>
          <p:spPr>
            <a:xfrm>
              <a:off x="8764950" y="2822113"/>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 name="Google Shape;834;p20"/>
            <p:cNvGrpSpPr/>
            <p:nvPr/>
          </p:nvGrpSpPr>
          <p:grpSpPr>
            <a:xfrm>
              <a:off x="8671987" y="3471620"/>
              <a:ext cx="699928" cy="1651024"/>
              <a:chOff x="8337812" y="3492483"/>
              <a:chExt cx="699928" cy="1651024"/>
            </a:xfrm>
          </p:grpSpPr>
          <p:sp>
            <p:nvSpPr>
              <p:cNvPr id="835" name="Google Shape;835;p20"/>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0"/>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0"/>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20"/>
            <p:cNvGrpSpPr/>
            <p:nvPr/>
          </p:nvGrpSpPr>
          <p:grpSpPr>
            <a:xfrm>
              <a:off x="8279400" y="4281138"/>
              <a:ext cx="904666" cy="726121"/>
              <a:chOff x="7945225" y="4302000"/>
              <a:chExt cx="904666" cy="726121"/>
            </a:xfrm>
          </p:grpSpPr>
          <p:sp>
            <p:nvSpPr>
              <p:cNvPr id="839" name="Google Shape;839;p20"/>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0"/>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0"/>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720000" y="2079325"/>
            <a:ext cx="559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7" name="Google Shape;97;p3"/>
          <p:cNvSpPr txBox="1">
            <a:spLocks noGrp="1"/>
          </p:cNvSpPr>
          <p:nvPr>
            <p:ph type="title" idx="2" hasCustomPrompt="1"/>
          </p:nvPr>
        </p:nvSpPr>
        <p:spPr>
          <a:xfrm>
            <a:off x="720000" y="1025725"/>
            <a:ext cx="1702500" cy="993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200">
                <a:latin typeface="Poppins"/>
                <a:ea typeface="Poppins"/>
                <a:cs typeface="Poppins"/>
                <a:sym typeface="Poppin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8" name="Google Shape;98;p3"/>
          <p:cNvSpPr txBox="1">
            <a:spLocks noGrp="1"/>
          </p:cNvSpPr>
          <p:nvPr>
            <p:ph type="subTitle" idx="1"/>
          </p:nvPr>
        </p:nvSpPr>
        <p:spPr>
          <a:xfrm>
            <a:off x="720000" y="3252375"/>
            <a:ext cx="55980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9" name="Google Shape;99;p3"/>
          <p:cNvGrpSpPr/>
          <p:nvPr/>
        </p:nvGrpSpPr>
        <p:grpSpPr>
          <a:xfrm>
            <a:off x="-539206" y="-1717975"/>
            <a:ext cx="4397193" cy="4171657"/>
            <a:chOff x="-494406" y="-1584825"/>
            <a:chExt cx="4397193" cy="4171657"/>
          </a:xfrm>
        </p:grpSpPr>
        <p:grpSp>
          <p:nvGrpSpPr>
            <p:cNvPr id="100" name="Google Shape;100;p3"/>
            <p:cNvGrpSpPr/>
            <p:nvPr/>
          </p:nvGrpSpPr>
          <p:grpSpPr>
            <a:xfrm>
              <a:off x="-494406" y="-252396"/>
              <a:ext cx="1741563" cy="1288563"/>
              <a:chOff x="-494406" y="-252396"/>
              <a:chExt cx="1741563" cy="1288563"/>
            </a:xfrm>
          </p:grpSpPr>
          <p:sp>
            <p:nvSpPr>
              <p:cNvPr id="101" name="Google Shape;101;p3"/>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a:off x="245875" y="-51824"/>
              <a:ext cx="208200" cy="1824700"/>
              <a:chOff x="1040050" y="3812126"/>
              <a:chExt cx="208200" cy="1824700"/>
            </a:xfrm>
          </p:grpSpPr>
          <p:sp>
            <p:nvSpPr>
              <p:cNvPr id="104" name="Google Shape;104;p3"/>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a:off x="441574" y="-36652"/>
              <a:ext cx="699940" cy="478601"/>
              <a:chOff x="39722" y="4349021"/>
              <a:chExt cx="1061964" cy="726143"/>
            </a:xfrm>
          </p:grpSpPr>
          <p:grpSp>
            <p:nvGrpSpPr>
              <p:cNvPr id="107" name="Google Shape;107;p3"/>
              <p:cNvGrpSpPr/>
              <p:nvPr/>
            </p:nvGrpSpPr>
            <p:grpSpPr>
              <a:xfrm rot="2700000">
                <a:off x="140502" y="4460924"/>
                <a:ext cx="524584" cy="502337"/>
                <a:chOff x="1189791" y="-1767331"/>
                <a:chExt cx="904284" cy="865933"/>
              </a:xfrm>
            </p:grpSpPr>
            <p:sp>
              <p:nvSpPr>
                <p:cNvPr id="108" name="Google Shape;10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1232795" y="-1740829"/>
                  <a:ext cx="717621" cy="717392"/>
                  <a:chOff x="1483457" y="3953671"/>
                  <a:chExt cx="717621" cy="717392"/>
                </a:xfrm>
              </p:grpSpPr>
              <p:sp>
                <p:nvSpPr>
                  <p:cNvPr id="110" name="Google Shape;11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5" name="Google Shape;11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3"/>
            <p:cNvGrpSpPr/>
            <p:nvPr/>
          </p:nvGrpSpPr>
          <p:grpSpPr>
            <a:xfrm>
              <a:off x="955673" y="11"/>
              <a:ext cx="592576" cy="405260"/>
              <a:chOff x="39722" y="4349021"/>
              <a:chExt cx="1061964" cy="726143"/>
            </a:xfrm>
          </p:grpSpPr>
          <p:grpSp>
            <p:nvGrpSpPr>
              <p:cNvPr id="117" name="Google Shape;117;p3"/>
              <p:cNvGrpSpPr/>
              <p:nvPr/>
            </p:nvGrpSpPr>
            <p:grpSpPr>
              <a:xfrm rot="2700000">
                <a:off x="140502" y="4460924"/>
                <a:ext cx="524584" cy="502337"/>
                <a:chOff x="1189791" y="-1767331"/>
                <a:chExt cx="904284" cy="865933"/>
              </a:xfrm>
            </p:grpSpPr>
            <p:sp>
              <p:nvSpPr>
                <p:cNvPr id="118" name="Google Shape;11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3"/>
                <p:cNvGrpSpPr/>
                <p:nvPr/>
              </p:nvGrpSpPr>
              <p:grpSpPr>
                <a:xfrm>
                  <a:off x="1232795" y="-1740829"/>
                  <a:ext cx="717621" cy="717392"/>
                  <a:chOff x="1483457" y="3953671"/>
                  <a:chExt cx="717621" cy="717392"/>
                </a:xfrm>
              </p:grpSpPr>
              <p:sp>
                <p:nvSpPr>
                  <p:cNvPr id="120" name="Google Shape;12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3"/>
            <p:cNvGrpSpPr/>
            <p:nvPr/>
          </p:nvGrpSpPr>
          <p:grpSpPr>
            <a:xfrm>
              <a:off x="-1" y="621223"/>
              <a:ext cx="699940" cy="478601"/>
              <a:chOff x="39722" y="4349021"/>
              <a:chExt cx="1061964" cy="726143"/>
            </a:xfrm>
          </p:grpSpPr>
          <p:grpSp>
            <p:nvGrpSpPr>
              <p:cNvPr id="127" name="Google Shape;127;p3"/>
              <p:cNvGrpSpPr/>
              <p:nvPr/>
            </p:nvGrpSpPr>
            <p:grpSpPr>
              <a:xfrm rot="2700000">
                <a:off x="140502" y="4460924"/>
                <a:ext cx="524584" cy="502337"/>
                <a:chOff x="1189791" y="-1767331"/>
                <a:chExt cx="904284" cy="865933"/>
              </a:xfrm>
            </p:grpSpPr>
            <p:sp>
              <p:nvSpPr>
                <p:cNvPr id="128" name="Google Shape;128;p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3"/>
                <p:cNvGrpSpPr/>
                <p:nvPr/>
              </p:nvGrpSpPr>
              <p:grpSpPr>
                <a:xfrm>
                  <a:off x="1232795" y="-1740829"/>
                  <a:ext cx="717621" cy="717392"/>
                  <a:chOff x="1483457" y="3953671"/>
                  <a:chExt cx="717621" cy="717392"/>
                </a:xfrm>
              </p:grpSpPr>
              <p:sp>
                <p:nvSpPr>
                  <p:cNvPr id="130" name="Google Shape;130;p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 name="Google Shape;135;p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rot="-8100000">
              <a:off x="540898" y="-1172741"/>
              <a:ext cx="2552124" cy="3347490"/>
              <a:chOff x="2976325" y="908175"/>
              <a:chExt cx="4028179" cy="5283555"/>
            </a:xfrm>
          </p:grpSpPr>
          <p:sp>
            <p:nvSpPr>
              <p:cNvPr id="137" name="Google Shape;137;p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842"/>
        <p:cNvGrpSpPr/>
        <p:nvPr/>
      </p:nvGrpSpPr>
      <p:grpSpPr>
        <a:xfrm>
          <a:off x="0" y="0"/>
          <a:ext cx="0" cy="0"/>
          <a:chOff x="0" y="0"/>
          <a:chExt cx="0" cy="0"/>
        </a:xfrm>
      </p:grpSpPr>
      <p:sp>
        <p:nvSpPr>
          <p:cNvPr id="843" name="Google Shape;84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44" name="Google Shape;844;p21"/>
          <p:cNvSpPr txBox="1">
            <a:spLocks noGrp="1"/>
          </p:cNvSpPr>
          <p:nvPr>
            <p:ph type="body" idx="1"/>
          </p:nvPr>
        </p:nvSpPr>
        <p:spPr>
          <a:xfrm>
            <a:off x="720000" y="1139550"/>
            <a:ext cx="4528500" cy="697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AutoNum type="arabicPeriod"/>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grpSp>
        <p:nvGrpSpPr>
          <p:cNvPr id="845" name="Google Shape;845;p21"/>
          <p:cNvGrpSpPr/>
          <p:nvPr/>
        </p:nvGrpSpPr>
        <p:grpSpPr>
          <a:xfrm>
            <a:off x="6846993" y="-1382193"/>
            <a:ext cx="4230595" cy="4230595"/>
            <a:chOff x="6597168" y="-1305993"/>
            <a:chExt cx="4230595" cy="4230595"/>
          </a:xfrm>
        </p:grpSpPr>
        <p:sp>
          <p:nvSpPr>
            <p:cNvPr id="846" name="Google Shape;846;p21"/>
            <p:cNvSpPr/>
            <p:nvPr/>
          </p:nvSpPr>
          <p:spPr>
            <a:xfrm rot="-8100000" flipH="1">
              <a:off x="7249845" y="-719557"/>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1"/>
            <p:cNvSpPr/>
            <p:nvPr/>
          </p:nvSpPr>
          <p:spPr>
            <a:xfrm>
              <a:off x="8355611" y="-292048"/>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1"/>
            <p:cNvSpPr/>
            <p:nvPr/>
          </p:nvSpPr>
          <p:spPr>
            <a:xfrm>
              <a:off x="8608100" y="70376"/>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 name="Google Shape;849;p21"/>
            <p:cNvGrpSpPr/>
            <p:nvPr/>
          </p:nvGrpSpPr>
          <p:grpSpPr>
            <a:xfrm>
              <a:off x="8449011" y="1244697"/>
              <a:ext cx="134100" cy="134100"/>
              <a:chOff x="-1999139" y="3143772"/>
              <a:chExt cx="134100" cy="134100"/>
            </a:xfrm>
          </p:grpSpPr>
          <p:sp>
            <p:nvSpPr>
              <p:cNvPr id="850" name="Google Shape;850;p21"/>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21"/>
            <p:cNvGrpSpPr/>
            <p:nvPr/>
          </p:nvGrpSpPr>
          <p:grpSpPr>
            <a:xfrm>
              <a:off x="8577286" y="2178484"/>
              <a:ext cx="134100" cy="134100"/>
              <a:chOff x="-1999139" y="3143772"/>
              <a:chExt cx="134100" cy="134100"/>
            </a:xfrm>
          </p:grpSpPr>
          <p:sp>
            <p:nvSpPr>
              <p:cNvPr id="853" name="Google Shape;853;p21"/>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21"/>
            <p:cNvGrpSpPr/>
            <p:nvPr/>
          </p:nvGrpSpPr>
          <p:grpSpPr>
            <a:xfrm>
              <a:off x="8526386" y="311022"/>
              <a:ext cx="134004" cy="134004"/>
              <a:chOff x="8356813" y="1074288"/>
              <a:chExt cx="351900" cy="351900"/>
            </a:xfrm>
          </p:grpSpPr>
          <p:sp>
            <p:nvSpPr>
              <p:cNvPr id="856" name="Google Shape;856;p21"/>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1"/>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58" name="Google Shape;858;p21"/>
            <p:cNvPicPr preferRelativeResize="0"/>
            <p:nvPr/>
          </p:nvPicPr>
          <p:blipFill rotWithShape="1">
            <a:blip r:embed="rId2">
              <a:alphaModFix/>
            </a:blip>
            <a:srcRect l="16960" t="24718" r="7121" b="26177"/>
            <a:stretch/>
          </p:blipFill>
          <p:spPr>
            <a:xfrm>
              <a:off x="6929350" y="-1036475"/>
              <a:ext cx="2441950" cy="1863749"/>
            </a:xfrm>
            <a:prstGeom prst="rect">
              <a:avLst/>
            </a:prstGeom>
            <a:noFill/>
            <a:ln>
              <a:noFill/>
            </a:ln>
          </p:spPr>
        </p:pic>
      </p:grpSp>
      <p:grpSp>
        <p:nvGrpSpPr>
          <p:cNvPr id="859" name="Google Shape;859;p21"/>
          <p:cNvGrpSpPr/>
          <p:nvPr/>
        </p:nvGrpSpPr>
        <p:grpSpPr>
          <a:xfrm rot="5400000">
            <a:off x="-1981527" y="1924690"/>
            <a:ext cx="6191222" cy="6191222"/>
            <a:chOff x="-2825827" y="1271890"/>
            <a:chExt cx="6191222" cy="6191222"/>
          </a:xfrm>
        </p:grpSpPr>
        <p:pic>
          <p:nvPicPr>
            <p:cNvPr id="860" name="Google Shape;860;p21"/>
            <p:cNvPicPr preferRelativeResize="0"/>
            <p:nvPr/>
          </p:nvPicPr>
          <p:blipFill rotWithShape="1">
            <a:blip r:embed="rId2">
              <a:alphaModFix/>
            </a:blip>
            <a:srcRect l="16960" t="24718" r="7121" b="26177"/>
            <a:stretch/>
          </p:blipFill>
          <p:spPr>
            <a:xfrm>
              <a:off x="-680950" y="3866725"/>
              <a:ext cx="2441950" cy="1863749"/>
            </a:xfrm>
            <a:prstGeom prst="rect">
              <a:avLst/>
            </a:prstGeom>
            <a:noFill/>
            <a:ln>
              <a:noFill/>
            </a:ln>
          </p:spPr>
        </p:pic>
        <p:grpSp>
          <p:nvGrpSpPr>
            <p:cNvPr id="861" name="Google Shape;861;p21"/>
            <p:cNvGrpSpPr/>
            <p:nvPr/>
          </p:nvGrpSpPr>
          <p:grpSpPr>
            <a:xfrm>
              <a:off x="-2825827" y="1271890"/>
              <a:ext cx="6191222" cy="6191222"/>
              <a:chOff x="-2825827" y="1271890"/>
              <a:chExt cx="6191222" cy="6191222"/>
            </a:xfrm>
          </p:grpSpPr>
          <p:sp>
            <p:nvSpPr>
              <p:cNvPr id="862" name="Google Shape;862;p21"/>
              <p:cNvSpPr/>
              <p:nvPr/>
            </p:nvSpPr>
            <p:spPr>
              <a:xfrm rot="2700000" flipH="1">
                <a:off x="-1733384" y="199281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1"/>
              <p:cNvSpPr/>
              <p:nvPr/>
            </p:nvSpPr>
            <p:spPr>
              <a:xfrm rot="2700000" flipH="1">
                <a:off x="-1192832" y="2500186"/>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 name="Google Shape;864;p21"/>
              <p:cNvGrpSpPr/>
              <p:nvPr/>
            </p:nvGrpSpPr>
            <p:grpSpPr>
              <a:xfrm rot="10800000">
                <a:off x="384881" y="3042905"/>
                <a:ext cx="134100" cy="134100"/>
                <a:chOff x="-1999139" y="3143772"/>
                <a:chExt cx="134100" cy="134100"/>
              </a:xfrm>
            </p:grpSpPr>
            <p:sp>
              <p:nvSpPr>
                <p:cNvPr id="865" name="Google Shape;865;p21"/>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21"/>
              <p:cNvGrpSpPr/>
              <p:nvPr/>
            </p:nvGrpSpPr>
            <p:grpSpPr>
              <a:xfrm rot="10800000">
                <a:off x="146106" y="3710980"/>
                <a:ext cx="134100" cy="134100"/>
                <a:chOff x="-1999139" y="3143772"/>
                <a:chExt cx="134100" cy="134100"/>
              </a:xfrm>
            </p:grpSpPr>
            <p:sp>
              <p:nvSpPr>
                <p:cNvPr id="868" name="Google Shape;868;p21"/>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1"/>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21"/>
              <p:cNvGrpSpPr/>
              <p:nvPr/>
            </p:nvGrpSpPr>
            <p:grpSpPr>
              <a:xfrm>
                <a:off x="-102297" y="3780153"/>
                <a:ext cx="939901" cy="2449421"/>
                <a:chOff x="-102297" y="3780153"/>
                <a:chExt cx="939901" cy="2449421"/>
              </a:xfrm>
            </p:grpSpPr>
            <p:sp>
              <p:nvSpPr>
                <p:cNvPr id="871" name="Google Shape;871;p21"/>
                <p:cNvSpPr/>
                <p:nvPr/>
              </p:nvSpPr>
              <p:spPr>
                <a:xfrm rot="10800000">
                  <a:off x="260154" y="4254866"/>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1"/>
                <p:cNvSpPr/>
                <p:nvPr/>
              </p:nvSpPr>
              <p:spPr>
                <a:xfrm rot="10800000">
                  <a:off x="-102297" y="3780153"/>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 name="Google Shape;873;p21"/>
                <p:cNvGrpSpPr/>
                <p:nvPr/>
              </p:nvGrpSpPr>
              <p:grpSpPr>
                <a:xfrm rot="10800000">
                  <a:off x="532825" y="5492502"/>
                  <a:ext cx="134004" cy="134004"/>
                  <a:chOff x="8356813" y="1074288"/>
                  <a:chExt cx="351900" cy="351900"/>
                </a:xfrm>
              </p:grpSpPr>
              <p:sp>
                <p:nvSpPr>
                  <p:cNvPr id="874" name="Google Shape;874;p21"/>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1"/>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876"/>
        <p:cNvGrpSpPr/>
        <p:nvPr/>
      </p:nvGrpSpPr>
      <p:grpSpPr>
        <a:xfrm>
          <a:off x="0" y="0"/>
          <a:ext cx="0" cy="0"/>
          <a:chOff x="0" y="0"/>
          <a:chExt cx="0" cy="0"/>
        </a:xfrm>
      </p:grpSpPr>
      <p:grpSp>
        <p:nvGrpSpPr>
          <p:cNvPr id="877" name="Google Shape;877;p22"/>
          <p:cNvGrpSpPr/>
          <p:nvPr/>
        </p:nvGrpSpPr>
        <p:grpSpPr>
          <a:xfrm>
            <a:off x="4582521" y="2433470"/>
            <a:ext cx="5022035" cy="4764449"/>
            <a:chOff x="4571996" y="2268220"/>
            <a:chExt cx="5022035" cy="4764449"/>
          </a:xfrm>
        </p:grpSpPr>
        <p:pic>
          <p:nvPicPr>
            <p:cNvPr id="878" name="Google Shape;878;p22"/>
            <p:cNvPicPr preferRelativeResize="0"/>
            <p:nvPr/>
          </p:nvPicPr>
          <p:blipFill rotWithShape="1">
            <a:blip r:embed="rId2">
              <a:alphaModFix/>
            </a:blip>
            <a:srcRect l="16960" t="24718" r="7121" b="26177"/>
            <a:stretch/>
          </p:blipFill>
          <p:spPr>
            <a:xfrm flipH="1">
              <a:off x="5978271" y="3376950"/>
              <a:ext cx="3615750" cy="2759625"/>
            </a:xfrm>
            <a:prstGeom prst="rect">
              <a:avLst/>
            </a:prstGeom>
            <a:noFill/>
            <a:ln>
              <a:noFill/>
            </a:ln>
          </p:spPr>
        </p:pic>
        <p:grpSp>
          <p:nvGrpSpPr>
            <p:cNvPr id="879" name="Google Shape;879;p22"/>
            <p:cNvGrpSpPr/>
            <p:nvPr/>
          </p:nvGrpSpPr>
          <p:grpSpPr>
            <a:xfrm rot="10800000">
              <a:off x="4571996" y="2268220"/>
              <a:ext cx="5022035" cy="4764449"/>
              <a:chOff x="-494406" y="-1584825"/>
              <a:chExt cx="4397193" cy="4171657"/>
            </a:xfrm>
          </p:grpSpPr>
          <p:grpSp>
            <p:nvGrpSpPr>
              <p:cNvPr id="880" name="Google Shape;880;p22"/>
              <p:cNvGrpSpPr/>
              <p:nvPr/>
            </p:nvGrpSpPr>
            <p:grpSpPr>
              <a:xfrm>
                <a:off x="245875" y="-51824"/>
                <a:ext cx="208200" cy="1824700"/>
                <a:chOff x="1040050" y="3812126"/>
                <a:chExt cx="208200" cy="1824700"/>
              </a:xfrm>
            </p:grpSpPr>
            <p:sp>
              <p:nvSpPr>
                <p:cNvPr id="881" name="Google Shape;881;p22"/>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2"/>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22"/>
              <p:cNvGrpSpPr/>
              <p:nvPr/>
            </p:nvGrpSpPr>
            <p:grpSpPr>
              <a:xfrm rot="-8100000">
                <a:off x="540898" y="-1172741"/>
                <a:ext cx="2552124" cy="3347490"/>
                <a:chOff x="2976325" y="908175"/>
                <a:chExt cx="4028179" cy="5283555"/>
              </a:xfrm>
            </p:grpSpPr>
            <p:sp>
              <p:nvSpPr>
                <p:cNvPr id="884" name="Google Shape;884;p22"/>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2"/>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2"/>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22"/>
              <p:cNvGrpSpPr/>
              <p:nvPr/>
            </p:nvGrpSpPr>
            <p:grpSpPr>
              <a:xfrm>
                <a:off x="-1" y="621223"/>
                <a:ext cx="699940" cy="478601"/>
                <a:chOff x="39722" y="4349021"/>
                <a:chExt cx="1061964" cy="726143"/>
              </a:xfrm>
            </p:grpSpPr>
            <p:grpSp>
              <p:nvGrpSpPr>
                <p:cNvPr id="888" name="Google Shape;888;p22"/>
                <p:cNvGrpSpPr/>
                <p:nvPr/>
              </p:nvGrpSpPr>
              <p:grpSpPr>
                <a:xfrm rot="2700000">
                  <a:off x="140502" y="4460924"/>
                  <a:ext cx="524584" cy="502337"/>
                  <a:chOff x="1189791" y="-1767331"/>
                  <a:chExt cx="904284" cy="865933"/>
                </a:xfrm>
              </p:grpSpPr>
              <p:sp>
                <p:nvSpPr>
                  <p:cNvPr id="889" name="Google Shape;889;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 name="Google Shape;890;p22"/>
                  <p:cNvGrpSpPr/>
                  <p:nvPr/>
                </p:nvGrpSpPr>
                <p:grpSpPr>
                  <a:xfrm>
                    <a:off x="1232795" y="-1740829"/>
                    <a:ext cx="717621" cy="717392"/>
                    <a:chOff x="1483457" y="3953671"/>
                    <a:chExt cx="717621" cy="717392"/>
                  </a:xfrm>
                </p:grpSpPr>
                <p:sp>
                  <p:nvSpPr>
                    <p:cNvPr id="891" name="Google Shape;891;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6" name="Google Shape;896;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22"/>
              <p:cNvGrpSpPr/>
              <p:nvPr/>
            </p:nvGrpSpPr>
            <p:grpSpPr>
              <a:xfrm>
                <a:off x="955673" y="11"/>
                <a:ext cx="592576" cy="405260"/>
                <a:chOff x="39722" y="4349021"/>
                <a:chExt cx="1061964" cy="726143"/>
              </a:xfrm>
            </p:grpSpPr>
            <p:grpSp>
              <p:nvGrpSpPr>
                <p:cNvPr id="898" name="Google Shape;898;p22"/>
                <p:cNvGrpSpPr/>
                <p:nvPr/>
              </p:nvGrpSpPr>
              <p:grpSpPr>
                <a:xfrm rot="2700000">
                  <a:off x="140502" y="4460924"/>
                  <a:ext cx="524584" cy="502337"/>
                  <a:chOff x="1189791" y="-1767331"/>
                  <a:chExt cx="904284" cy="865933"/>
                </a:xfrm>
              </p:grpSpPr>
              <p:sp>
                <p:nvSpPr>
                  <p:cNvPr id="899" name="Google Shape;899;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 name="Google Shape;900;p22"/>
                  <p:cNvGrpSpPr/>
                  <p:nvPr/>
                </p:nvGrpSpPr>
                <p:grpSpPr>
                  <a:xfrm>
                    <a:off x="1232795" y="-1740829"/>
                    <a:ext cx="717621" cy="717392"/>
                    <a:chOff x="1483457" y="3953671"/>
                    <a:chExt cx="717621" cy="717392"/>
                  </a:xfrm>
                </p:grpSpPr>
                <p:sp>
                  <p:nvSpPr>
                    <p:cNvPr id="901" name="Google Shape;901;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06" name="Google Shape;906;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22"/>
              <p:cNvGrpSpPr/>
              <p:nvPr/>
            </p:nvGrpSpPr>
            <p:grpSpPr>
              <a:xfrm>
                <a:off x="441574" y="-36652"/>
                <a:ext cx="699940" cy="478601"/>
                <a:chOff x="39722" y="4349021"/>
                <a:chExt cx="1061964" cy="726143"/>
              </a:xfrm>
            </p:grpSpPr>
            <p:grpSp>
              <p:nvGrpSpPr>
                <p:cNvPr id="908" name="Google Shape;908;p22"/>
                <p:cNvGrpSpPr/>
                <p:nvPr/>
              </p:nvGrpSpPr>
              <p:grpSpPr>
                <a:xfrm rot="2700000">
                  <a:off x="140502" y="4460924"/>
                  <a:ext cx="524584" cy="502337"/>
                  <a:chOff x="1189791" y="-1767331"/>
                  <a:chExt cx="904284" cy="865933"/>
                </a:xfrm>
              </p:grpSpPr>
              <p:sp>
                <p:nvSpPr>
                  <p:cNvPr id="909" name="Google Shape;909;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 name="Google Shape;910;p22"/>
                  <p:cNvGrpSpPr/>
                  <p:nvPr/>
                </p:nvGrpSpPr>
                <p:grpSpPr>
                  <a:xfrm>
                    <a:off x="1232795" y="-1740829"/>
                    <a:ext cx="717621" cy="717392"/>
                    <a:chOff x="1483457" y="3953671"/>
                    <a:chExt cx="717621" cy="717392"/>
                  </a:xfrm>
                </p:grpSpPr>
                <p:sp>
                  <p:nvSpPr>
                    <p:cNvPr id="911" name="Google Shape;911;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16" name="Google Shape;916;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22"/>
              <p:cNvGrpSpPr/>
              <p:nvPr/>
            </p:nvGrpSpPr>
            <p:grpSpPr>
              <a:xfrm>
                <a:off x="-494406" y="-252396"/>
                <a:ext cx="1741563" cy="1288563"/>
                <a:chOff x="-494406" y="-252396"/>
                <a:chExt cx="1741563" cy="1288563"/>
              </a:xfrm>
            </p:grpSpPr>
            <p:sp>
              <p:nvSpPr>
                <p:cNvPr id="918" name="Google Shape;918;p22"/>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2"/>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0" name="Google Shape;920;p22"/>
            <p:cNvGrpSpPr/>
            <p:nvPr/>
          </p:nvGrpSpPr>
          <p:grpSpPr>
            <a:xfrm>
              <a:off x="5643425" y="4968525"/>
              <a:ext cx="439200" cy="439100"/>
              <a:chOff x="1101075" y="2142375"/>
              <a:chExt cx="439200" cy="439100"/>
            </a:xfrm>
          </p:grpSpPr>
          <p:sp>
            <p:nvSpPr>
              <p:cNvPr id="921" name="Google Shape;921;p2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3" name="Google Shape;92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24" name="Google Shape;924;p22"/>
          <p:cNvSpPr txBox="1">
            <a:spLocks noGrp="1"/>
          </p:cNvSpPr>
          <p:nvPr>
            <p:ph type="body" idx="1"/>
          </p:nvPr>
        </p:nvSpPr>
        <p:spPr>
          <a:xfrm>
            <a:off x="720000" y="1139550"/>
            <a:ext cx="4290900" cy="3431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sz="1200">
                <a:solidFill>
                  <a:srgbClr val="191919"/>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sp>
        <p:nvSpPr>
          <p:cNvPr id="925" name="Google Shape;925;p22"/>
          <p:cNvSpPr txBox="1">
            <a:spLocks noGrp="1"/>
          </p:cNvSpPr>
          <p:nvPr>
            <p:ph type="body" idx="2"/>
          </p:nvPr>
        </p:nvSpPr>
        <p:spPr>
          <a:xfrm>
            <a:off x="5249025" y="1139550"/>
            <a:ext cx="3174900" cy="3431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sz="1200">
                <a:solidFill>
                  <a:srgbClr val="191919"/>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grpSp>
        <p:nvGrpSpPr>
          <p:cNvPr id="926" name="Google Shape;926;p22"/>
          <p:cNvGrpSpPr/>
          <p:nvPr/>
        </p:nvGrpSpPr>
        <p:grpSpPr>
          <a:xfrm>
            <a:off x="-913829" y="-2335097"/>
            <a:ext cx="5022161" cy="4764814"/>
            <a:chOff x="-837629" y="-2258897"/>
            <a:chExt cx="5022161" cy="4764814"/>
          </a:xfrm>
        </p:grpSpPr>
        <p:grpSp>
          <p:nvGrpSpPr>
            <p:cNvPr id="927" name="Google Shape;927;p22"/>
            <p:cNvGrpSpPr/>
            <p:nvPr/>
          </p:nvGrpSpPr>
          <p:grpSpPr>
            <a:xfrm>
              <a:off x="-837629" y="-736613"/>
              <a:ext cx="1989039" cy="1471668"/>
              <a:chOff x="-494406" y="-252396"/>
              <a:chExt cx="1741563" cy="1288563"/>
            </a:xfrm>
          </p:grpSpPr>
          <p:sp>
            <p:nvSpPr>
              <p:cNvPr id="928" name="Google Shape;928;p22"/>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2"/>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22"/>
            <p:cNvGrpSpPr/>
            <p:nvPr/>
          </p:nvGrpSpPr>
          <p:grpSpPr>
            <a:xfrm rot="-8100000">
              <a:off x="344623" y="-1788220"/>
              <a:ext cx="2915004" cy="3823461"/>
              <a:chOff x="2976325" y="908175"/>
              <a:chExt cx="4028179" cy="5283555"/>
            </a:xfrm>
          </p:grpSpPr>
          <p:sp>
            <p:nvSpPr>
              <p:cNvPr id="931" name="Google Shape;931;p22"/>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2"/>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2"/>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22"/>
            <p:cNvGrpSpPr/>
            <p:nvPr/>
          </p:nvGrpSpPr>
          <p:grpSpPr>
            <a:xfrm>
              <a:off x="-272968" y="261330"/>
              <a:ext cx="799446" cy="546640"/>
              <a:chOff x="39722" y="4349021"/>
              <a:chExt cx="1061964" cy="726143"/>
            </a:xfrm>
          </p:grpSpPr>
          <p:grpSp>
            <p:nvGrpSpPr>
              <p:cNvPr id="935" name="Google Shape;935;p22"/>
              <p:cNvGrpSpPr/>
              <p:nvPr/>
            </p:nvGrpSpPr>
            <p:grpSpPr>
              <a:xfrm rot="2700000">
                <a:off x="140502" y="4460924"/>
                <a:ext cx="524584" cy="502337"/>
                <a:chOff x="1189791" y="-1767331"/>
                <a:chExt cx="904284" cy="865933"/>
              </a:xfrm>
            </p:grpSpPr>
            <p:sp>
              <p:nvSpPr>
                <p:cNvPr id="936" name="Google Shape;936;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22"/>
                <p:cNvGrpSpPr/>
                <p:nvPr/>
              </p:nvGrpSpPr>
              <p:grpSpPr>
                <a:xfrm>
                  <a:off x="1232795" y="-1740829"/>
                  <a:ext cx="717621" cy="717392"/>
                  <a:chOff x="1483457" y="3953671"/>
                  <a:chExt cx="717621" cy="717392"/>
                </a:xfrm>
              </p:grpSpPr>
              <p:sp>
                <p:nvSpPr>
                  <p:cNvPr id="938" name="Google Shape;938;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3" name="Google Shape;943;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4" name="Google Shape;944;p22"/>
          <p:cNvGrpSpPr/>
          <p:nvPr/>
        </p:nvGrpSpPr>
        <p:grpSpPr>
          <a:xfrm>
            <a:off x="-224248" y="3297090"/>
            <a:ext cx="605804" cy="2417785"/>
            <a:chOff x="-224248" y="3297090"/>
            <a:chExt cx="605804" cy="2417785"/>
          </a:xfrm>
        </p:grpSpPr>
        <p:grpSp>
          <p:nvGrpSpPr>
            <p:cNvPr id="945" name="Google Shape;945;p22"/>
            <p:cNvGrpSpPr/>
            <p:nvPr/>
          </p:nvGrpSpPr>
          <p:grpSpPr>
            <a:xfrm>
              <a:off x="143770" y="3630885"/>
              <a:ext cx="237785" cy="2083990"/>
              <a:chOff x="1040050" y="3812126"/>
              <a:chExt cx="208200" cy="1824700"/>
            </a:xfrm>
          </p:grpSpPr>
          <p:sp>
            <p:nvSpPr>
              <p:cNvPr id="946" name="Google Shape;946;p22"/>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2"/>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22"/>
            <p:cNvGrpSpPr/>
            <p:nvPr/>
          </p:nvGrpSpPr>
          <p:grpSpPr>
            <a:xfrm rot="10800000">
              <a:off x="-224248" y="3297090"/>
              <a:ext cx="439200" cy="439100"/>
              <a:chOff x="1101075" y="2142375"/>
              <a:chExt cx="439200" cy="439100"/>
            </a:xfrm>
          </p:grpSpPr>
          <p:sp>
            <p:nvSpPr>
              <p:cNvPr id="949" name="Google Shape;949;p2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1" name="Google Shape;951;p22"/>
          <p:cNvGrpSpPr/>
          <p:nvPr/>
        </p:nvGrpSpPr>
        <p:grpSpPr>
          <a:xfrm>
            <a:off x="3585480" y="-1456810"/>
            <a:ext cx="3681465" cy="2759625"/>
            <a:chOff x="3585480" y="-1380610"/>
            <a:chExt cx="3681465" cy="2759625"/>
          </a:xfrm>
        </p:grpSpPr>
        <p:pic>
          <p:nvPicPr>
            <p:cNvPr id="952" name="Google Shape;952;p22"/>
            <p:cNvPicPr preferRelativeResize="0"/>
            <p:nvPr/>
          </p:nvPicPr>
          <p:blipFill rotWithShape="1">
            <a:blip r:embed="rId2">
              <a:alphaModFix/>
            </a:blip>
            <a:srcRect l="16960" t="24718" r="7121" b="26177"/>
            <a:stretch/>
          </p:blipFill>
          <p:spPr>
            <a:xfrm rot="10800000" flipH="1">
              <a:off x="3585480" y="-1380610"/>
              <a:ext cx="3615750" cy="2759625"/>
            </a:xfrm>
            <a:prstGeom prst="rect">
              <a:avLst/>
            </a:prstGeom>
            <a:noFill/>
            <a:ln>
              <a:noFill/>
            </a:ln>
          </p:spPr>
        </p:pic>
        <p:grpSp>
          <p:nvGrpSpPr>
            <p:cNvPr id="953" name="Google Shape;953;p22"/>
            <p:cNvGrpSpPr/>
            <p:nvPr/>
          </p:nvGrpSpPr>
          <p:grpSpPr>
            <a:xfrm>
              <a:off x="6590156" y="-232440"/>
              <a:ext cx="676790" cy="462843"/>
              <a:chOff x="39722" y="4349021"/>
              <a:chExt cx="1061964" cy="726143"/>
            </a:xfrm>
          </p:grpSpPr>
          <p:grpSp>
            <p:nvGrpSpPr>
              <p:cNvPr id="954" name="Google Shape;954;p22"/>
              <p:cNvGrpSpPr/>
              <p:nvPr/>
            </p:nvGrpSpPr>
            <p:grpSpPr>
              <a:xfrm rot="2700000">
                <a:off x="140502" y="4460924"/>
                <a:ext cx="524584" cy="502337"/>
                <a:chOff x="1189791" y="-1767331"/>
                <a:chExt cx="904284" cy="865933"/>
              </a:xfrm>
            </p:grpSpPr>
            <p:sp>
              <p:nvSpPr>
                <p:cNvPr id="955" name="Google Shape;955;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22"/>
                <p:cNvGrpSpPr/>
                <p:nvPr/>
              </p:nvGrpSpPr>
              <p:grpSpPr>
                <a:xfrm>
                  <a:off x="1232795" y="-1740829"/>
                  <a:ext cx="717621" cy="717392"/>
                  <a:chOff x="1483457" y="3953671"/>
                  <a:chExt cx="717621" cy="717392"/>
                </a:xfrm>
              </p:grpSpPr>
              <p:sp>
                <p:nvSpPr>
                  <p:cNvPr id="957" name="Google Shape;957;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2" name="Google Shape;962;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22"/>
            <p:cNvGrpSpPr/>
            <p:nvPr/>
          </p:nvGrpSpPr>
          <p:grpSpPr>
            <a:xfrm>
              <a:off x="6003005" y="-274104"/>
              <a:ext cx="799446" cy="546640"/>
              <a:chOff x="39722" y="4349021"/>
              <a:chExt cx="1061964" cy="726143"/>
            </a:xfrm>
          </p:grpSpPr>
          <p:grpSp>
            <p:nvGrpSpPr>
              <p:cNvPr id="964" name="Google Shape;964;p22"/>
              <p:cNvGrpSpPr/>
              <p:nvPr/>
            </p:nvGrpSpPr>
            <p:grpSpPr>
              <a:xfrm rot="2700000">
                <a:off x="140502" y="4460924"/>
                <a:ext cx="524584" cy="502337"/>
                <a:chOff x="1189791" y="-1767331"/>
                <a:chExt cx="904284" cy="865933"/>
              </a:xfrm>
            </p:grpSpPr>
            <p:sp>
              <p:nvSpPr>
                <p:cNvPr id="965" name="Google Shape;965;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22"/>
                <p:cNvGrpSpPr/>
                <p:nvPr/>
              </p:nvGrpSpPr>
              <p:grpSpPr>
                <a:xfrm>
                  <a:off x="1232795" y="-1740829"/>
                  <a:ext cx="717621" cy="717392"/>
                  <a:chOff x="1483457" y="3953671"/>
                  <a:chExt cx="717621" cy="717392"/>
                </a:xfrm>
              </p:grpSpPr>
              <p:sp>
                <p:nvSpPr>
                  <p:cNvPr id="967" name="Google Shape;967;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72" name="Google Shape;972;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73"/>
        <p:cNvGrpSpPr/>
        <p:nvPr/>
      </p:nvGrpSpPr>
      <p:grpSpPr>
        <a:xfrm>
          <a:off x="0" y="0"/>
          <a:ext cx="0" cy="0"/>
          <a:chOff x="0" y="0"/>
          <a:chExt cx="0" cy="0"/>
        </a:xfrm>
      </p:grpSpPr>
      <p:sp>
        <p:nvSpPr>
          <p:cNvPr id="974" name="Google Shape;97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75" name="Google Shape;975;p23"/>
          <p:cNvSpPr txBox="1">
            <a:spLocks noGrp="1"/>
          </p:cNvSpPr>
          <p:nvPr>
            <p:ph type="subTitle" idx="1"/>
          </p:nvPr>
        </p:nvSpPr>
        <p:spPr>
          <a:xfrm>
            <a:off x="713225" y="2041525"/>
            <a:ext cx="5578500" cy="606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76" name="Google Shape;976;p23"/>
          <p:cNvSpPr txBox="1">
            <a:spLocks noGrp="1"/>
          </p:cNvSpPr>
          <p:nvPr>
            <p:ph type="subTitle" idx="2"/>
          </p:nvPr>
        </p:nvSpPr>
        <p:spPr>
          <a:xfrm>
            <a:off x="713225" y="3366650"/>
            <a:ext cx="5578500" cy="642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77" name="Google Shape;977;p23"/>
          <p:cNvSpPr txBox="1">
            <a:spLocks noGrp="1"/>
          </p:cNvSpPr>
          <p:nvPr>
            <p:ph type="subTitle" idx="3"/>
          </p:nvPr>
        </p:nvSpPr>
        <p:spPr>
          <a:xfrm>
            <a:off x="713225" y="1679400"/>
            <a:ext cx="55785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978" name="Google Shape;978;p23"/>
          <p:cNvSpPr txBox="1">
            <a:spLocks noGrp="1"/>
          </p:cNvSpPr>
          <p:nvPr>
            <p:ph type="subTitle" idx="4"/>
          </p:nvPr>
        </p:nvSpPr>
        <p:spPr>
          <a:xfrm>
            <a:off x="713225" y="3040550"/>
            <a:ext cx="55785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979" name="Google Shape;979;p23"/>
          <p:cNvGrpSpPr/>
          <p:nvPr/>
        </p:nvGrpSpPr>
        <p:grpSpPr>
          <a:xfrm rot="-5400000" flipH="1">
            <a:off x="6239121" y="1032770"/>
            <a:ext cx="5022035" cy="4764449"/>
            <a:chOff x="4571996" y="2268220"/>
            <a:chExt cx="5022035" cy="4764449"/>
          </a:xfrm>
        </p:grpSpPr>
        <p:pic>
          <p:nvPicPr>
            <p:cNvPr id="980" name="Google Shape;980;p23"/>
            <p:cNvPicPr preferRelativeResize="0"/>
            <p:nvPr/>
          </p:nvPicPr>
          <p:blipFill rotWithShape="1">
            <a:blip r:embed="rId2">
              <a:alphaModFix/>
            </a:blip>
            <a:srcRect l="16960" t="24718" r="7121" b="26177"/>
            <a:stretch/>
          </p:blipFill>
          <p:spPr>
            <a:xfrm flipH="1">
              <a:off x="5978271" y="3376950"/>
              <a:ext cx="3615750" cy="2759625"/>
            </a:xfrm>
            <a:prstGeom prst="rect">
              <a:avLst/>
            </a:prstGeom>
            <a:noFill/>
            <a:ln>
              <a:noFill/>
            </a:ln>
          </p:spPr>
        </p:pic>
        <p:grpSp>
          <p:nvGrpSpPr>
            <p:cNvPr id="981" name="Google Shape;981;p23"/>
            <p:cNvGrpSpPr/>
            <p:nvPr/>
          </p:nvGrpSpPr>
          <p:grpSpPr>
            <a:xfrm rot="10800000">
              <a:off x="4571996" y="2268220"/>
              <a:ext cx="5022035" cy="4764449"/>
              <a:chOff x="-494406" y="-1584825"/>
              <a:chExt cx="4397193" cy="4171657"/>
            </a:xfrm>
          </p:grpSpPr>
          <p:grpSp>
            <p:nvGrpSpPr>
              <p:cNvPr id="982" name="Google Shape;982;p23"/>
              <p:cNvGrpSpPr/>
              <p:nvPr/>
            </p:nvGrpSpPr>
            <p:grpSpPr>
              <a:xfrm>
                <a:off x="245875" y="-51824"/>
                <a:ext cx="208200" cy="1824700"/>
                <a:chOff x="1040050" y="3812126"/>
                <a:chExt cx="208200" cy="1824700"/>
              </a:xfrm>
            </p:grpSpPr>
            <p:sp>
              <p:nvSpPr>
                <p:cNvPr id="983" name="Google Shape;983;p23"/>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3"/>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23"/>
              <p:cNvGrpSpPr/>
              <p:nvPr/>
            </p:nvGrpSpPr>
            <p:grpSpPr>
              <a:xfrm rot="-8100000">
                <a:off x="540898" y="-1172741"/>
                <a:ext cx="2552124" cy="3347490"/>
                <a:chOff x="2976325" y="908175"/>
                <a:chExt cx="4028179" cy="5283555"/>
              </a:xfrm>
            </p:grpSpPr>
            <p:sp>
              <p:nvSpPr>
                <p:cNvPr id="986" name="Google Shape;986;p2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23"/>
              <p:cNvGrpSpPr/>
              <p:nvPr/>
            </p:nvGrpSpPr>
            <p:grpSpPr>
              <a:xfrm>
                <a:off x="-1" y="621223"/>
                <a:ext cx="699940" cy="478601"/>
                <a:chOff x="39722" y="4349021"/>
                <a:chExt cx="1061964" cy="726143"/>
              </a:xfrm>
            </p:grpSpPr>
            <p:grpSp>
              <p:nvGrpSpPr>
                <p:cNvPr id="990" name="Google Shape;990;p23"/>
                <p:cNvGrpSpPr/>
                <p:nvPr/>
              </p:nvGrpSpPr>
              <p:grpSpPr>
                <a:xfrm rot="2700000">
                  <a:off x="140502" y="4460924"/>
                  <a:ext cx="524584" cy="502337"/>
                  <a:chOff x="1189791" y="-1767331"/>
                  <a:chExt cx="904284" cy="865933"/>
                </a:xfrm>
              </p:grpSpPr>
              <p:sp>
                <p:nvSpPr>
                  <p:cNvPr id="991" name="Google Shape;991;p2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23"/>
                  <p:cNvGrpSpPr/>
                  <p:nvPr/>
                </p:nvGrpSpPr>
                <p:grpSpPr>
                  <a:xfrm>
                    <a:off x="1232795" y="-1740829"/>
                    <a:ext cx="717621" cy="717392"/>
                    <a:chOff x="1483457" y="3953671"/>
                    <a:chExt cx="717621" cy="717392"/>
                  </a:xfrm>
                </p:grpSpPr>
                <p:sp>
                  <p:nvSpPr>
                    <p:cNvPr id="993" name="Google Shape;993;p2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8" name="Google Shape;998;p2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23"/>
              <p:cNvGrpSpPr/>
              <p:nvPr/>
            </p:nvGrpSpPr>
            <p:grpSpPr>
              <a:xfrm>
                <a:off x="955673" y="11"/>
                <a:ext cx="592576" cy="405260"/>
                <a:chOff x="39722" y="4349021"/>
                <a:chExt cx="1061964" cy="726143"/>
              </a:xfrm>
            </p:grpSpPr>
            <p:grpSp>
              <p:nvGrpSpPr>
                <p:cNvPr id="1000" name="Google Shape;1000;p23"/>
                <p:cNvGrpSpPr/>
                <p:nvPr/>
              </p:nvGrpSpPr>
              <p:grpSpPr>
                <a:xfrm rot="2700000">
                  <a:off x="140502" y="4460924"/>
                  <a:ext cx="524584" cy="502337"/>
                  <a:chOff x="1189791" y="-1767331"/>
                  <a:chExt cx="904284" cy="865933"/>
                </a:xfrm>
              </p:grpSpPr>
              <p:sp>
                <p:nvSpPr>
                  <p:cNvPr id="1001" name="Google Shape;1001;p2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23"/>
                  <p:cNvGrpSpPr/>
                  <p:nvPr/>
                </p:nvGrpSpPr>
                <p:grpSpPr>
                  <a:xfrm>
                    <a:off x="1232795" y="-1740829"/>
                    <a:ext cx="717621" cy="717392"/>
                    <a:chOff x="1483457" y="3953671"/>
                    <a:chExt cx="717621" cy="717392"/>
                  </a:xfrm>
                </p:grpSpPr>
                <p:sp>
                  <p:nvSpPr>
                    <p:cNvPr id="1003" name="Google Shape;1003;p2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8" name="Google Shape;1008;p2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23"/>
              <p:cNvGrpSpPr/>
              <p:nvPr/>
            </p:nvGrpSpPr>
            <p:grpSpPr>
              <a:xfrm>
                <a:off x="441574" y="-36652"/>
                <a:ext cx="699940" cy="478601"/>
                <a:chOff x="39722" y="4349021"/>
                <a:chExt cx="1061964" cy="726143"/>
              </a:xfrm>
            </p:grpSpPr>
            <p:grpSp>
              <p:nvGrpSpPr>
                <p:cNvPr id="1010" name="Google Shape;1010;p23"/>
                <p:cNvGrpSpPr/>
                <p:nvPr/>
              </p:nvGrpSpPr>
              <p:grpSpPr>
                <a:xfrm rot="2700000">
                  <a:off x="140502" y="4460924"/>
                  <a:ext cx="524584" cy="502337"/>
                  <a:chOff x="1189791" y="-1767331"/>
                  <a:chExt cx="904284" cy="865933"/>
                </a:xfrm>
              </p:grpSpPr>
              <p:sp>
                <p:nvSpPr>
                  <p:cNvPr id="1011" name="Google Shape;1011;p2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23"/>
                  <p:cNvGrpSpPr/>
                  <p:nvPr/>
                </p:nvGrpSpPr>
                <p:grpSpPr>
                  <a:xfrm>
                    <a:off x="1232795" y="-1740829"/>
                    <a:ext cx="717621" cy="717392"/>
                    <a:chOff x="1483457" y="3953671"/>
                    <a:chExt cx="717621" cy="717392"/>
                  </a:xfrm>
                </p:grpSpPr>
                <p:sp>
                  <p:nvSpPr>
                    <p:cNvPr id="1013" name="Google Shape;1013;p2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8" name="Google Shape;1018;p2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23"/>
              <p:cNvGrpSpPr/>
              <p:nvPr/>
            </p:nvGrpSpPr>
            <p:grpSpPr>
              <a:xfrm>
                <a:off x="-494406" y="-252396"/>
                <a:ext cx="1741563" cy="1288563"/>
                <a:chOff x="-494406" y="-252396"/>
                <a:chExt cx="1741563" cy="1288563"/>
              </a:xfrm>
            </p:grpSpPr>
            <p:sp>
              <p:nvSpPr>
                <p:cNvPr id="1020" name="Google Shape;1020;p23"/>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3"/>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2" name="Google Shape;1022;p23"/>
            <p:cNvGrpSpPr/>
            <p:nvPr/>
          </p:nvGrpSpPr>
          <p:grpSpPr>
            <a:xfrm>
              <a:off x="5643425" y="4968525"/>
              <a:ext cx="439200" cy="439100"/>
              <a:chOff x="1101075" y="2142375"/>
              <a:chExt cx="439200" cy="439100"/>
            </a:xfrm>
          </p:grpSpPr>
          <p:sp>
            <p:nvSpPr>
              <p:cNvPr id="1023" name="Google Shape;1023;p2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5" name="Google Shape;1025;p23"/>
          <p:cNvPicPr preferRelativeResize="0"/>
          <p:nvPr/>
        </p:nvPicPr>
        <p:blipFill rotWithShape="1">
          <a:blip r:embed="rId2">
            <a:alphaModFix/>
          </a:blip>
          <a:srcRect l="16960" t="24718" r="7121" b="26177"/>
          <a:stretch/>
        </p:blipFill>
        <p:spPr>
          <a:xfrm rot="5400000">
            <a:off x="-1432850" y="882950"/>
            <a:ext cx="2441950" cy="1863749"/>
          </a:xfrm>
          <a:prstGeom prst="rect">
            <a:avLst/>
          </a:prstGeom>
          <a:noFill/>
          <a:ln>
            <a:noFill/>
          </a:ln>
        </p:spPr>
      </p:pic>
      <p:grpSp>
        <p:nvGrpSpPr>
          <p:cNvPr id="1026" name="Google Shape;1026;p23"/>
          <p:cNvGrpSpPr/>
          <p:nvPr/>
        </p:nvGrpSpPr>
        <p:grpSpPr>
          <a:xfrm rot="10800000">
            <a:off x="6045700" y="237976"/>
            <a:ext cx="4558967" cy="134100"/>
            <a:chOff x="796100" y="3019701"/>
            <a:chExt cx="4558967" cy="134100"/>
          </a:xfrm>
        </p:grpSpPr>
        <p:sp>
          <p:nvSpPr>
            <p:cNvPr id="1027" name="Google Shape;1027;p23"/>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8" name="Google Shape;1028;p23"/>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29" name="Google Shape;1029;p23"/>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23"/>
          <p:cNvGrpSpPr/>
          <p:nvPr/>
        </p:nvGrpSpPr>
        <p:grpSpPr>
          <a:xfrm>
            <a:off x="-1143750" y="3925887"/>
            <a:ext cx="4558967" cy="1517787"/>
            <a:chOff x="-1143750" y="3849687"/>
            <a:chExt cx="4558967" cy="1517787"/>
          </a:xfrm>
        </p:grpSpPr>
        <p:grpSp>
          <p:nvGrpSpPr>
            <p:cNvPr id="1031" name="Google Shape;1031;p23"/>
            <p:cNvGrpSpPr/>
            <p:nvPr/>
          </p:nvGrpSpPr>
          <p:grpSpPr>
            <a:xfrm rot="5400000">
              <a:off x="-805838" y="4155104"/>
              <a:ext cx="1517787" cy="906953"/>
              <a:chOff x="-55500" y="4835979"/>
              <a:chExt cx="1517787" cy="906953"/>
            </a:xfrm>
          </p:grpSpPr>
          <p:sp>
            <p:nvSpPr>
              <p:cNvPr id="1032" name="Google Shape;1032;p23"/>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3"/>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3"/>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3"/>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23"/>
            <p:cNvGrpSpPr/>
            <p:nvPr/>
          </p:nvGrpSpPr>
          <p:grpSpPr>
            <a:xfrm>
              <a:off x="-549966" y="3946426"/>
              <a:ext cx="2833357" cy="1421047"/>
              <a:chOff x="-677366" y="4067276"/>
              <a:chExt cx="2833357" cy="1421047"/>
            </a:xfrm>
          </p:grpSpPr>
          <p:sp>
            <p:nvSpPr>
              <p:cNvPr id="1037" name="Google Shape;1037;p23"/>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 name="Google Shape;1038;p23"/>
              <p:cNvGrpSpPr/>
              <p:nvPr/>
            </p:nvGrpSpPr>
            <p:grpSpPr>
              <a:xfrm>
                <a:off x="317735" y="4614472"/>
                <a:ext cx="161977" cy="161940"/>
                <a:chOff x="1101075" y="2142375"/>
                <a:chExt cx="439200" cy="439100"/>
              </a:xfrm>
            </p:grpSpPr>
            <p:sp>
              <p:nvSpPr>
                <p:cNvPr id="1039" name="Google Shape;1039;p2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23"/>
              <p:cNvGrpSpPr/>
              <p:nvPr/>
            </p:nvGrpSpPr>
            <p:grpSpPr>
              <a:xfrm rot="10800000">
                <a:off x="1700151" y="5032693"/>
                <a:ext cx="161977" cy="161940"/>
                <a:chOff x="1101075" y="2142375"/>
                <a:chExt cx="439200" cy="439100"/>
              </a:xfrm>
            </p:grpSpPr>
            <p:sp>
              <p:nvSpPr>
                <p:cNvPr id="1042" name="Google Shape;1042;p2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4" name="Google Shape;1044;p23"/>
            <p:cNvSpPr/>
            <p:nvPr/>
          </p:nvSpPr>
          <p:spPr>
            <a:xfrm rot="-5400000">
              <a:off x="362395"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 name="Google Shape;1045;p23"/>
            <p:cNvGrpSpPr/>
            <p:nvPr/>
          </p:nvGrpSpPr>
          <p:grpSpPr>
            <a:xfrm>
              <a:off x="-1143750" y="4741576"/>
              <a:ext cx="4558967" cy="134100"/>
              <a:chOff x="796100" y="3019701"/>
              <a:chExt cx="4558967" cy="134100"/>
            </a:xfrm>
          </p:grpSpPr>
          <p:sp>
            <p:nvSpPr>
              <p:cNvPr id="1046" name="Google Shape;1046;p23"/>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7" name="Google Shape;1047;p23"/>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48" name="Google Shape;1048;p23"/>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49"/>
        <p:cNvGrpSpPr/>
        <p:nvPr/>
      </p:nvGrpSpPr>
      <p:grpSpPr>
        <a:xfrm>
          <a:off x="0" y="0"/>
          <a:ext cx="0" cy="0"/>
          <a:chOff x="0" y="0"/>
          <a:chExt cx="0" cy="0"/>
        </a:xfrm>
      </p:grpSpPr>
      <p:grpSp>
        <p:nvGrpSpPr>
          <p:cNvPr id="1050" name="Google Shape;1050;p24"/>
          <p:cNvGrpSpPr/>
          <p:nvPr/>
        </p:nvGrpSpPr>
        <p:grpSpPr>
          <a:xfrm>
            <a:off x="7059553" y="-2136808"/>
            <a:ext cx="4192757" cy="4558967"/>
            <a:chOff x="6983353" y="-2136808"/>
            <a:chExt cx="4192757" cy="4558967"/>
          </a:xfrm>
        </p:grpSpPr>
        <p:grpSp>
          <p:nvGrpSpPr>
            <p:cNvPr id="1051" name="Google Shape;1051;p24"/>
            <p:cNvGrpSpPr/>
            <p:nvPr/>
          </p:nvGrpSpPr>
          <p:grpSpPr>
            <a:xfrm rot="-509296">
              <a:off x="7187207" y="-982000"/>
              <a:ext cx="3785049" cy="3043008"/>
              <a:chOff x="7103825" y="-713112"/>
              <a:chExt cx="3785226" cy="3043150"/>
            </a:xfrm>
          </p:grpSpPr>
          <p:sp>
            <p:nvSpPr>
              <p:cNvPr id="1052" name="Google Shape;1052;p24"/>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3" name="Google Shape;1053;p24"/>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grpSp>
          <p:nvGrpSpPr>
            <p:cNvPr id="1054" name="Google Shape;1054;p24"/>
            <p:cNvGrpSpPr/>
            <p:nvPr/>
          </p:nvGrpSpPr>
          <p:grpSpPr>
            <a:xfrm rot="5400000">
              <a:off x="6489450" y="75626"/>
              <a:ext cx="4558967" cy="134100"/>
              <a:chOff x="796100" y="3019701"/>
              <a:chExt cx="4558967" cy="134100"/>
            </a:xfrm>
          </p:grpSpPr>
          <p:sp>
            <p:nvSpPr>
              <p:cNvPr id="1055" name="Google Shape;1055;p24"/>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6" name="Google Shape;1056;p24"/>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57" name="Google Shape;1057;p24"/>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8" name="Google Shape;1058;p24"/>
          <p:cNvSpPr txBox="1">
            <a:spLocks noGrp="1"/>
          </p:cNvSpPr>
          <p:nvPr>
            <p:ph type="subTitle" idx="1"/>
          </p:nvPr>
        </p:nvSpPr>
        <p:spPr>
          <a:xfrm>
            <a:off x="720000"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9" name="Google Shape;1059;p24"/>
          <p:cNvSpPr txBox="1">
            <a:spLocks noGrp="1"/>
          </p:cNvSpPr>
          <p:nvPr>
            <p:ph type="subTitle" idx="2"/>
          </p:nvPr>
        </p:nvSpPr>
        <p:spPr>
          <a:xfrm>
            <a:off x="3584484"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0" name="Google Shape;1060;p24"/>
          <p:cNvSpPr txBox="1">
            <a:spLocks noGrp="1"/>
          </p:cNvSpPr>
          <p:nvPr>
            <p:ph type="subTitle" idx="3"/>
          </p:nvPr>
        </p:nvSpPr>
        <p:spPr>
          <a:xfrm>
            <a:off x="6448975"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1" name="Google Shape;10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2" name="Google Shape;1062;p24"/>
          <p:cNvSpPr txBox="1">
            <a:spLocks noGrp="1"/>
          </p:cNvSpPr>
          <p:nvPr>
            <p:ph type="subTitle" idx="4"/>
          </p:nvPr>
        </p:nvSpPr>
        <p:spPr>
          <a:xfrm>
            <a:off x="720000"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063" name="Google Shape;1063;p24"/>
          <p:cNvSpPr txBox="1">
            <a:spLocks noGrp="1"/>
          </p:cNvSpPr>
          <p:nvPr>
            <p:ph type="subTitle" idx="5"/>
          </p:nvPr>
        </p:nvSpPr>
        <p:spPr>
          <a:xfrm>
            <a:off x="3584483"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064" name="Google Shape;1064;p24"/>
          <p:cNvSpPr txBox="1">
            <a:spLocks noGrp="1"/>
          </p:cNvSpPr>
          <p:nvPr>
            <p:ph type="subTitle" idx="6"/>
          </p:nvPr>
        </p:nvSpPr>
        <p:spPr>
          <a:xfrm>
            <a:off x="6448972"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065" name="Google Shape;1065;p24"/>
          <p:cNvGrpSpPr/>
          <p:nvPr/>
        </p:nvGrpSpPr>
        <p:grpSpPr>
          <a:xfrm>
            <a:off x="6067575" y="2796625"/>
            <a:ext cx="4006263" cy="4771152"/>
            <a:chOff x="5915175" y="2339425"/>
            <a:chExt cx="4006263" cy="4771152"/>
          </a:xfrm>
        </p:grpSpPr>
        <p:sp>
          <p:nvSpPr>
            <p:cNvPr id="1066" name="Google Shape;1066;p24"/>
            <p:cNvSpPr/>
            <p:nvPr/>
          </p:nvSpPr>
          <p:spPr>
            <a:xfrm>
              <a:off x="5915175" y="23612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4"/>
            <p:cNvSpPr/>
            <p:nvPr/>
          </p:nvSpPr>
          <p:spPr>
            <a:xfrm>
              <a:off x="6873793" y="23394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 name="Google Shape;1068;p24"/>
            <p:cNvGrpSpPr/>
            <p:nvPr/>
          </p:nvGrpSpPr>
          <p:grpSpPr>
            <a:xfrm>
              <a:off x="7520550" y="4608575"/>
              <a:ext cx="582050" cy="582425"/>
              <a:chOff x="959750" y="3039275"/>
              <a:chExt cx="582050" cy="582425"/>
            </a:xfrm>
          </p:grpSpPr>
          <p:sp>
            <p:nvSpPr>
              <p:cNvPr id="1069" name="Google Shape;1069;p2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24"/>
            <p:cNvGrpSpPr/>
            <p:nvPr/>
          </p:nvGrpSpPr>
          <p:grpSpPr>
            <a:xfrm>
              <a:off x="8484675" y="3658275"/>
              <a:ext cx="582050" cy="582425"/>
              <a:chOff x="959750" y="3039275"/>
              <a:chExt cx="582050" cy="582425"/>
            </a:xfrm>
          </p:grpSpPr>
          <p:sp>
            <p:nvSpPr>
              <p:cNvPr id="1077" name="Google Shape;1077;p2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24"/>
          <p:cNvGrpSpPr/>
          <p:nvPr/>
        </p:nvGrpSpPr>
        <p:grpSpPr>
          <a:xfrm>
            <a:off x="-235366" y="3828554"/>
            <a:ext cx="5249359" cy="2992224"/>
            <a:chOff x="-258616" y="3430829"/>
            <a:chExt cx="5249359" cy="2992224"/>
          </a:xfrm>
        </p:grpSpPr>
        <p:pic>
          <p:nvPicPr>
            <p:cNvPr id="1085" name="Google Shape;1085;p24"/>
            <p:cNvPicPr preferRelativeResize="0"/>
            <p:nvPr/>
          </p:nvPicPr>
          <p:blipFill rotWithShape="1">
            <a:blip r:embed="rId3">
              <a:alphaModFix/>
            </a:blip>
            <a:srcRect l="16960" t="24718" r="7121" b="26177"/>
            <a:stretch/>
          </p:blipFill>
          <p:spPr>
            <a:xfrm>
              <a:off x="1070243" y="3430829"/>
              <a:ext cx="3920501" cy="2992224"/>
            </a:xfrm>
            <a:prstGeom prst="rect">
              <a:avLst/>
            </a:prstGeom>
            <a:noFill/>
            <a:ln>
              <a:noFill/>
            </a:ln>
          </p:spPr>
        </p:pic>
        <p:sp>
          <p:nvSpPr>
            <p:cNvPr id="1086" name="Google Shape;1086;p24"/>
            <p:cNvSpPr/>
            <p:nvPr/>
          </p:nvSpPr>
          <p:spPr>
            <a:xfrm>
              <a:off x="363250" y="46677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p:nvPr/>
          </p:nvSpPr>
          <p:spPr>
            <a:xfrm>
              <a:off x="941424" y="47243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4"/>
            <p:cNvSpPr/>
            <p:nvPr/>
          </p:nvSpPr>
          <p:spPr>
            <a:xfrm>
              <a:off x="820562" y="49581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4"/>
            <p:cNvSpPr/>
            <p:nvPr/>
          </p:nvSpPr>
          <p:spPr>
            <a:xfrm>
              <a:off x="1299000" y="4608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4"/>
            <p:cNvSpPr/>
            <p:nvPr/>
          </p:nvSpPr>
          <p:spPr>
            <a:xfrm rot="5400000">
              <a:off x="447539" y="31337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24"/>
            <p:cNvGrpSpPr/>
            <p:nvPr/>
          </p:nvGrpSpPr>
          <p:grpSpPr>
            <a:xfrm>
              <a:off x="736485" y="4387072"/>
              <a:ext cx="161977" cy="161940"/>
              <a:chOff x="1101075" y="2142375"/>
              <a:chExt cx="439200" cy="439100"/>
            </a:xfrm>
          </p:grpSpPr>
          <p:sp>
            <p:nvSpPr>
              <p:cNvPr id="1092" name="Google Shape;1092;p2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24"/>
            <p:cNvGrpSpPr/>
            <p:nvPr/>
          </p:nvGrpSpPr>
          <p:grpSpPr>
            <a:xfrm rot="10800000">
              <a:off x="2118901" y="4805293"/>
              <a:ext cx="161977" cy="161940"/>
              <a:chOff x="1101075" y="2142375"/>
              <a:chExt cx="439200" cy="439100"/>
            </a:xfrm>
          </p:grpSpPr>
          <p:sp>
            <p:nvSpPr>
              <p:cNvPr id="1095" name="Google Shape;1095;p2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7" name="Google Shape;1097;p24"/>
          <p:cNvGrpSpPr/>
          <p:nvPr/>
        </p:nvGrpSpPr>
        <p:grpSpPr>
          <a:xfrm>
            <a:off x="-515563" y="-797996"/>
            <a:ext cx="1433417" cy="2584783"/>
            <a:chOff x="-363163" y="-645596"/>
            <a:chExt cx="1433417" cy="2584783"/>
          </a:xfrm>
        </p:grpSpPr>
        <p:grpSp>
          <p:nvGrpSpPr>
            <p:cNvPr id="1098" name="Google Shape;1098;p24"/>
            <p:cNvGrpSpPr/>
            <p:nvPr/>
          </p:nvGrpSpPr>
          <p:grpSpPr>
            <a:xfrm rot="10800000">
              <a:off x="-64595" y="-645596"/>
              <a:ext cx="1134849" cy="2370191"/>
              <a:chOff x="-575575" y="3685599"/>
              <a:chExt cx="1421048" cy="2967932"/>
            </a:xfrm>
          </p:grpSpPr>
          <p:sp>
            <p:nvSpPr>
              <p:cNvPr id="1099" name="Google Shape;1099;p24"/>
              <p:cNvSpPr/>
              <p:nvPr/>
            </p:nvSpPr>
            <p:spPr>
              <a:xfrm>
                <a:off x="-575575" y="36855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4"/>
              <p:cNvSpPr/>
              <p:nvPr/>
            </p:nvSpPr>
            <p:spPr>
              <a:xfrm rot="10800000">
                <a:off x="-575573" y="3820175"/>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24"/>
            <p:cNvSpPr/>
            <p:nvPr/>
          </p:nvSpPr>
          <p:spPr>
            <a:xfrm>
              <a:off x="0" y="36165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4"/>
            <p:cNvSpPr/>
            <p:nvPr/>
          </p:nvSpPr>
          <p:spPr>
            <a:xfrm>
              <a:off x="131225" y="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24"/>
            <p:cNvGrpSpPr/>
            <p:nvPr/>
          </p:nvGrpSpPr>
          <p:grpSpPr>
            <a:xfrm rot="-2700000" flipH="1">
              <a:off x="-216370" y="1084101"/>
              <a:ext cx="708093" cy="708493"/>
              <a:chOff x="3678700" y="407275"/>
              <a:chExt cx="708100" cy="708500"/>
            </a:xfrm>
          </p:grpSpPr>
          <p:sp>
            <p:nvSpPr>
              <p:cNvPr id="1104" name="Google Shape;1104;p24"/>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4"/>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111"/>
        <p:cNvGrpSpPr/>
        <p:nvPr/>
      </p:nvGrpSpPr>
      <p:grpSpPr>
        <a:xfrm>
          <a:off x="0" y="0"/>
          <a:ext cx="0" cy="0"/>
          <a:chOff x="0" y="0"/>
          <a:chExt cx="0" cy="0"/>
        </a:xfrm>
      </p:grpSpPr>
      <p:sp>
        <p:nvSpPr>
          <p:cNvPr id="1112" name="Google Shape;1112;p25"/>
          <p:cNvSpPr txBox="1">
            <a:spLocks noGrp="1"/>
          </p:cNvSpPr>
          <p:nvPr>
            <p:ph type="subTitle" idx="1"/>
          </p:nvPr>
        </p:nvSpPr>
        <p:spPr>
          <a:xfrm>
            <a:off x="720000" y="35204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3" name="Google Shape;1113;p25"/>
          <p:cNvSpPr txBox="1">
            <a:spLocks noGrp="1"/>
          </p:cNvSpPr>
          <p:nvPr>
            <p:ph type="subTitle" idx="2"/>
          </p:nvPr>
        </p:nvSpPr>
        <p:spPr>
          <a:xfrm>
            <a:off x="3584484" y="35204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4" name="Google Shape;1114;p25"/>
          <p:cNvSpPr txBox="1">
            <a:spLocks noGrp="1"/>
          </p:cNvSpPr>
          <p:nvPr>
            <p:ph type="subTitle" idx="3"/>
          </p:nvPr>
        </p:nvSpPr>
        <p:spPr>
          <a:xfrm>
            <a:off x="6448975" y="35204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5" name="Google Shape;1115;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6" name="Google Shape;1116;p25"/>
          <p:cNvSpPr txBox="1">
            <a:spLocks noGrp="1"/>
          </p:cNvSpPr>
          <p:nvPr>
            <p:ph type="subTitle" idx="4"/>
          </p:nvPr>
        </p:nvSpPr>
        <p:spPr>
          <a:xfrm>
            <a:off x="720000" y="31943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17" name="Google Shape;1117;p25"/>
          <p:cNvSpPr txBox="1">
            <a:spLocks noGrp="1"/>
          </p:cNvSpPr>
          <p:nvPr>
            <p:ph type="subTitle" idx="5"/>
          </p:nvPr>
        </p:nvSpPr>
        <p:spPr>
          <a:xfrm>
            <a:off x="3584483" y="31943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18" name="Google Shape;1118;p25"/>
          <p:cNvSpPr txBox="1">
            <a:spLocks noGrp="1"/>
          </p:cNvSpPr>
          <p:nvPr>
            <p:ph type="subTitle" idx="6"/>
          </p:nvPr>
        </p:nvSpPr>
        <p:spPr>
          <a:xfrm>
            <a:off x="6448972" y="31943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19" name="Google Shape;1119;p25"/>
          <p:cNvSpPr>
            <a:spLocks noGrp="1"/>
          </p:cNvSpPr>
          <p:nvPr>
            <p:ph type="pic" idx="7"/>
          </p:nvPr>
        </p:nvSpPr>
        <p:spPr>
          <a:xfrm>
            <a:off x="720000" y="1236800"/>
            <a:ext cx="1981800" cy="1662300"/>
          </a:xfrm>
          <a:prstGeom prst="snip1Rect">
            <a:avLst>
              <a:gd name="adj" fmla="val 16667"/>
            </a:avLst>
          </a:prstGeom>
          <a:noFill/>
          <a:ln>
            <a:noFill/>
          </a:ln>
        </p:spPr>
      </p:sp>
      <p:sp>
        <p:nvSpPr>
          <p:cNvPr id="1120" name="Google Shape;1120;p25"/>
          <p:cNvSpPr>
            <a:spLocks noGrp="1"/>
          </p:cNvSpPr>
          <p:nvPr>
            <p:ph type="pic" idx="8"/>
          </p:nvPr>
        </p:nvSpPr>
        <p:spPr>
          <a:xfrm>
            <a:off x="3584475" y="1236800"/>
            <a:ext cx="1981800" cy="1662300"/>
          </a:xfrm>
          <a:prstGeom prst="snip1Rect">
            <a:avLst>
              <a:gd name="adj" fmla="val 16667"/>
            </a:avLst>
          </a:prstGeom>
          <a:noFill/>
          <a:ln>
            <a:noFill/>
          </a:ln>
        </p:spPr>
      </p:sp>
      <p:sp>
        <p:nvSpPr>
          <p:cNvPr id="1121" name="Google Shape;1121;p25"/>
          <p:cNvSpPr>
            <a:spLocks noGrp="1"/>
          </p:cNvSpPr>
          <p:nvPr>
            <p:ph type="pic" idx="9"/>
          </p:nvPr>
        </p:nvSpPr>
        <p:spPr>
          <a:xfrm>
            <a:off x="6448950" y="1236800"/>
            <a:ext cx="1981800" cy="1662300"/>
          </a:xfrm>
          <a:prstGeom prst="snip1Rect">
            <a:avLst>
              <a:gd name="adj" fmla="val 16667"/>
            </a:avLst>
          </a:prstGeom>
          <a:noFill/>
          <a:ln>
            <a:noFill/>
          </a:ln>
        </p:spPr>
      </p:sp>
      <p:grpSp>
        <p:nvGrpSpPr>
          <p:cNvPr id="1122" name="Google Shape;1122;p25"/>
          <p:cNvGrpSpPr/>
          <p:nvPr/>
        </p:nvGrpSpPr>
        <p:grpSpPr>
          <a:xfrm>
            <a:off x="-928041" y="3925887"/>
            <a:ext cx="2833357" cy="1517787"/>
            <a:chOff x="-623241" y="3849687"/>
            <a:chExt cx="2833357" cy="1517787"/>
          </a:xfrm>
        </p:grpSpPr>
        <p:grpSp>
          <p:nvGrpSpPr>
            <p:cNvPr id="1123" name="Google Shape;1123;p25"/>
            <p:cNvGrpSpPr/>
            <p:nvPr/>
          </p:nvGrpSpPr>
          <p:grpSpPr>
            <a:xfrm rot="5400000">
              <a:off x="-879113" y="4155104"/>
              <a:ext cx="1517787" cy="906953"/>
              <a:chOff x="-55500" y="4835979"/>
              <a:chExt cx="1517787" cy="906953"/>
            </a:xfrm>
          </p:grpSpPr>
          <p:sp>
            <p:nvSpPr>
              <p:cNvPr id="1124" name="Google Shape;1124;p25"/>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5"/>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5"/>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5"/>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25"/>
            <p:cNvGrpSpPr/>
            <p:nvPr/>
          </p:nvGrpSpPr>
          <p:grpSpPr>
            <a:xfrm>
              <a:off x="-623241" y="3946426"/>
              <a:ext cx="2833357" cy="1421047"/>
              <a:chOff x="-677366" y="4067276"/>
              <a:chExt cx="2833357" cy="1421047"/>
            </a:xfrm>
          </p:grpSpPr>
          <p:sp>
            <p:nvSpPr>
              <p:cNvPr id="1129" name="Google Shape;1129;p25"/>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25"/>
              <p:cNvGrpSpPr/>
              <p:nvPr/>
            </p:nvGrpSpPr>
            <p:grpSpPr>
              <a:xfrm>
                <a:off x="317735" y="4614472"/>
                <a:ext cx="161977" cy="161940"/>
                <a:chOff x="1101075" y="2142375"/>
                <a:chExt cx="439200" cy="439100"/>
              </a:xfrm>
            </p:grpSpPr>
            <p:sp>
              <p:nvSpPr>
                <p:cNvPr id="1131" name="Google Shape;1131;p2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25"/>
              <p:cNvGrpSpPr/>
              <p:nvPr/>
            </p:nvGrpSpPr>
            <p:grpSpPr>
              <a:xfrm rot="10800000">
                <a:off x="1700151" y="5032693"/>
                <a:ext cx="161977" cy="161940"/>
                <a:chOff x="1101075" y="2142375"/>
                <a:chExt cx="439200" cy="439100"/>
              </a:xfrm>
            </p:grpSpPr>
            <p:sp>
              <p:nvSpPr>
                <p:cNvPr id="1134" name="Google Shape;1134;p2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6" name="Google Shape;1136;p25"/>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25"/>
          <p:cNvGrpSpPr/>
          <p:nvPr/>
        </p:nvGrpSpPr>
        <p:grpSpPr>
          <a:xfrm>
            <a:off x="6400125" y="-1754449"/>
            <a:ext cx="4189199" cy="3065874"/>
            <a:chOff x="6171525" y="-1678249"/>
            <a:chExt cx="4189199" cy="3065874"/>
          </a:xfrm>
        </p:grpSpPr>
        <p:sp>
          <p:nvSpPr>
            <p:cNvPr id="1138" name="Google Shape;1138;p25"/>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9" name="Google Shape;1139;p25"/>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140" name="Google Shape;1140;p25"/>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25"/>
            <p:cNvGrpSpPr/>
            <p:nvPr/>
          </p:nvGrpSpPr>
          <p:grpSpPr>
            <a:xfrm rot="-2700000">
              <a:off x="8302147" y="61289"/>
              <a:ext cx="582044" cy="582419"/>
              <a:chOff x="959750" y="3039275"/>
              <a:chExt cx="582050" cy="582425"/>
            </a:xfrm>
          </p:grpSpPr>
          <p:sp>
            <p:nvSpPr>
              <p:cNvPr id="1142" name="Google Shape;1142;p25"/>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5"/>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5"/>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5"/>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5"/>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5"/>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5"/>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5"/>
            <p:cNvGrpSpPr/>
            <p:nvPr/>
          </p:nvGrpSpPr>
          <p:grpSpPr>
            <a:xfrm rot="-2700000">
              <a:off x="8551447" y="61289"/>
              <a:ext cx="582044" cy="582419"/>
              <a:chOff x="959750" y="3039275"/>
              <a:chExt cx="582050" cy="582425"/>
            </a:xfrm>
          </p:grpSpPr>
          <p:sp>
            <p:nvSpPr>
              <p:cNvPr id="1150" name="Google Shape;1150;p25"/>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5"/>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5"/>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5"/>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5"/>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5"/>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7" name="Google Shape;1157;p25"/>
          <p:cNvGrpSpPr/>
          <p:nvPr/>
        </p:nvGrpSpPr>
        <p:grpSpPr>
          <a:xfrm rot="2700000">
            <a:off x="8945322" y="2352177"/>
            <a:ext cx="439196" cy="439096"/>
            <a:chOff x="1101075" y="2142375"/>
            <a:chExt cx="439200" cy="439100"/>
          </a:xfrm>
        </p:grpSpPr>
        <p:sp>
          <p:nvSpPr>
            <p:cNvPr id="1158" name="Google Shape;1158;p2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25"/>
          <p:cNvGrpSpPr/>
          <p:nvPr/>
        </p:nvGrpSpPr>
        <p:grpSpPr>
          <a:xfrm rot="10800000">
            <a:off x="4995775" y="180626"/>
            <a:ext cx="4558967" cy="134100"/>
            <a:chOff x="796100" y="3019701"/>
            <a:chExt cx="4558967" cy="134100"/>
          </a:xfrm>
        </p:grpSpPr>
        <p:sp>
          <p:nvSpPr>
            <p:cNvPr id="1161" name="Google Shape;1161;p25"/>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2" name="Google Shape;1162;p25"/>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163" name="Google Shape;1163;p25"/>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64"/>
        <p:cNvGrpSpPr/>
        <p:nvPr/>
      </p:nvGrpSpPr>
      <p:grpSpPr>
        <a:xfrm>
          <a:off x="0" y="0"/>
          <a:ext cx="0" cy="0"/>
          <a:chOff x="0" y="0"/>
          <a:chExt cx="0" cy="0"/>
        </a:xfrm>
      </p:grpSpPr>
      <p:sp>
        <p:nvSpPr>
          <p:cNvPr id="1165" name="Google Shape;116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66" name="Google Shape;1166;p26"/>
          <p:cNvSpPr txBox="1">
            <a:spLocks noGrp="1"/>
          </p:cNvSpPr>
          <p:nvPr>
            <p:ph type="subTitle" idx="1"/>
          </p:nvPr>
        </p:nvSpPr>
        <p:spPr>
          <a:xfrm>
            <a:off x="1804750" y="1935218"/>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7" name="Google Shape;1167;p26"/>
          <p:cNvSpPr txBox="1">
            <a:spLocks noGrp="1"/>
          </p:cNvSpPr>
          <p:nvPr>
            <p:ph type="subTitle" idx="2"/>
          </p:nvPr>
        </p:nvSpPr>
        <p:spPr>
          <a:xfrm>
            <a:off x="5237152" y="1935218"/>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8" name="Google Shape;1168;p26"/>
          <p:cNvSpPr txBox="1">
            <a:spLocks noGrp="1"/>
          </p:cNvSpPr>
          <p:nvPr>
            <p:ph type="subTitle" idx="3"/>
          </p:nvPr>
        </p:nvSpPr>
        <p:spPr>
          <a:xfrm>
            <a:off x="1804750" y="3561374"/>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9" name="Google Shape;1169;p26"/>
          <p:cNvSpPr txBox="1">
            <a:spLocks noGrp="1"/>
          </p:cNvSpPr>
          <p:nvPr>
            <p:ph type="subTitle" idx="4"/>
          </p:nvPr>
        </p:nvSpPr>
        <p:spPr>
          <a:xfrm>
            <a:off x="5237152" y="3561374"/>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0" name="Google Shape;1170;p26"/>
          <p:cNvSpPr txBox="1">
            <a:spLocks noGrp="1"/>
          </p:cNvSpPr>
          <p:nvPr>
            <p:ph type="subTitle" idx="5"/>
          </p:nvPr>
        </p:nvSpPr>
        <p:spPr>
          <a:xfrm>
            <a:off x="1804750" y="1605775"/>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1" name="Google Shape;1171;p26"/>
          <p:cNvSpPr txBox="1">
            <a:spLocks noGrp="1"/>
          </p:cNvSpPr>
          <p:nvPr>
            <p:ph type="subTitle" idx="6"/>
          </p:nvPr>
        </p:nvSpPr>
        <p:spPr>
          <a:xfrm>
            <a:off x="5237150" y="1605775"/>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2" name="Google Shape;1172;p26"/>
          <p:cNvSpPr txBox="1">
            <a:spLocks noGrp="1"/>
          </p:cNvSpPr>
          <p:nvPr>
            <p:ph type="subTitle" idx="7"/>
          </p:nvPr>
        </p:nvSpPr>
        <p:spPr>
          <a:xfrm>
            <a:off x="1804750" y="3231981"/>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3" name="Google Shape;1173;p26"/>
          <p:cNvSpPr txBox="1">
            <a:spLocks noGrp="1"/>
          </p:cNvSpPr>
          <p:nvPr>
            <p:ph type="subTitle" idx="8"/>
          </p:nvPr>
        </p:nvSpPr>
        <p:spPr>
          <a:xfrm>
            <a:off x="5237150" y="3231981"/>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174" name="Google Shape;1174;p26"/>
          <p:cNvGrpSpPr/>
          <p:nvPr/>
        </p:nvGrpSpPr>
        <p:grpSpPr>
          <a:xfrm>
            <a:off x="-2902027" y="1271890"/>
            <a:ext cx="6191222" cy="6191222"/>
            <a:chOff x="-2825827" y="1271890"/>
            <a:chExt cx="6191222" cy="6191222"/>
          </a:xfrm>
        </p:grpSpPr>
        <p:pic>
          <p:nvPicPr>
            <p:cNvPr id="1175" name="Google Shape;1175;p26"/>
            <p:cNvPicPr preferRelativeResize="0"/>
            <p:nvPr/>
          </p:nvPicPr>
          <p:blipFill rotWithShape="1">
            <a:blip r:embed="rId2">
              <a:alphaModFix/>
            </a:blip>
            <a:srcRect l="16960" t="24718" r="7121" b="26177"/>
            <a:stretch/>
          </p:blipFill>
          <p:spPr>
            <a:xfrm>
              <a:off x="-680950" y="3866725"/>
              <a:ext cx="2441950" cy="1863749"/>
            </a:xfrm>
            <a:prstGeom prst="rect">
              <a:avLst/>
            </a:prstGeom>
            <a:noFill/>
            <a:ln>
              <a:noFill/>
            </a:ln>
          </p:spPr>
        </p:pic>
        <p:grpSp>
          <p:nvGrpSpPr>
            <p:cNvPr id="1176" name="Google Shape;1176;p26"/>
            <p:cNvGrpSpPr/>
            <p:nvPr/>
          </p:nvGrpSpPr>
          <p:grpSpPr>
            <a:xfrm>
              <a:off x="-2825827" y="1271890"/>
              <a:ext cx="6191222" cy="6191222"/>
              <a:chOff x="-2825827" y="1271890"/>
              <a:chExt cx="6191222" cy="6191222"/>
            </a:xfrm>
          </p:grpSpPr>
          <p:sp>
            <p:nvSpPr>
              <p:cNvPr id="1177" name="Google Shape;1177;p26"/>
              <p:cNvSpPr/>
              <p:nvPr/>
            </p:nvSpPr>
            <p:spPr>
              <a:xfrm rot="2700000" flipH="1">
                <a:off x="-1733384" y="199281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rot="2700000" flipH="1">
                <a:off x="-1192832" y="2500186"/>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26"/>
              <p:cNvGrpSpPr/>
              <p:nvPr/>
            </p:nvGrpSpPr>
            <p:grpSpPr>
              <a:xfrm rot="10800000">
                <a:off x="384881" y="3042905"/>
                <a:ext cx="134100" cy="134100"/>
                <a:chOff x="-1999139" y="3143772"/>
                <a:chExt cx="134100" cy="134100"/>
              </a:xfrm>
            </p:grpSpPr>
            <p:sp>
              <p:nvSpPr>
                <p:cNvPr id="1180" name="Google Shape;1180;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26"/>
              <p:cNvGrpSpPr/>
              <p:nvPr/>
            </p:nvGrpSpPr>
            <p:grpSpPr>
              <a:xfrm rot="10800000">
                <a:off x="146106" y="3710980"/>
                <a:ext cx="134100" cy="134100"/>
                <a:chOff x="-1999139" y="3143772"/>
                <a:chExt cx="134100" cy="134100"/>
              </a:xfrm>
            </p:grpSpPr>
            <p:sp>
              <p:nvSpPr>
                <p:cNvPr id="1183" name="Google Shape;1183;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26"/>
              <p:cNvGrpSpPr/>
              <p:nvPr/>
            </p:nvGrpSpPr>
            <p:grpSpPr>
              <a:xfrm>
                <a:off x="-102297" y="3780153"/>
                <a:ext cx="939901" cy="2449421"/>
                <a:chOff x="-102297" y="3780153"/>
                <a:chExt cx="939901" cy="2449421"/>
              </a:xfrm>
            </p:grpSpPr>
            <p:sp>
              <p:nvSpPr>
                <p:cNvPr id="1186" name="Google Shape;1186;p26"/>
                <p:cNvSpPr/>
                <p:nvPr/>
              </p:nvSpPr>
              <p:spPr>
                <a:xfrm rot="10800000">
                  <a:off x="260154" y="4254866"/>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6"/>
                <p:cNvSpPr/>
                <p:nvPr/>
              </p:nvSpPr>
              <p:spPr>
                <a:xfrm rot="10800000">
                  <a:off x="-102297" y="3780153"/>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26"/>
                <p:cNvGrpSpPr/>
                <p:nvPr/>
              </p:nvGrpSpPr>
              <p:grpSpPr>
                <a:xfrm rot="10800000">
                  <a:off x="532825" y="5492502"/>
                  <a:ext cx="134004" cy="134004"/>
                  <a:chOff x="8356813" y="1074288"/>
                  <a:chExt cx="351900" cy="351900"/>
                </a:xfrm>
              </p:grpSpPr>
              <p:sp>
                <p:nvSpPr>
                  <p:cNvPr id="1189" name="Google Shape;1189;p26"/>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191" name="Google Shape;1191;p26"/>
          <p:cNvGrpSpPr/>
          <p:nvPr/>
        </p:nvGrpSpPr>
        <p:grpSpPr>
          <a:xfrm>
            <a:off x="5650173" y="-1036475"/>
            <a:ext cx="6191222" cy="6865137"/>
            <a:chOff x="5497773" y="-1036475"/>
            <a:chExt cx="6191222" cy="6865137"/>
          </a:xfrm>
        </p:grpSpPr>
        <p:grpSp>
          <p:nvGrpSpPr>
            <p:cNvPr id="1192" name="Google Shape;1192;p26"/>
            <p:cNvGrpSpPr/>
            <p:nvPr/>
          </p:nvGrpSpPr>
          <p:grpSpPr>
            <a:xfrm>
              <a:off x="5497773" y="-362560"/>
              <a:ext cx="6191222" cy="6191222"/>
              <a:chOff x="5584373" y="-362560"/>
              <a:chExt cx="6191222" cy="6191222"/>
            </a:xfrm>
          </p:grpSpPr>
          <p:grpSp>
            <p:nvGrpSpPr>
              <p:cNvPr id="1193" name="Google Shape;1193;p26"/>
              <p:cNvGrpSpPr/>
              <p:nvPr/>
            </p:nvGrpSpPr>
            <p:grpSpPr>
              <a:xfrm>
                <a:off x="5584373" y="-362560"/>
                <a:ext cx="6191222" cy="6191222"/>
                <a:chOff x="5443673" y="-405860"/>
                <a:chExt cx="6191222" cy="6191222"/>
              </a:xfrm>
            </p:grpSpPr>
            <p:sp>
              <p:nvSpPr>
                <p:cNvPr id="1194" name="Google Shape;1194;p26"/>
                <p:cNvSpPr/>
                <p:nvPr/>
              </p:nvSpPr>
              <p:spPr>
                <a:xfrm rot="-8100000" flipH="1">
                  <a:off x="6536116" y="31506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6"/>
                <p:cNvSpPr/>
                <p:nvPr/>
              </p:nvSpPr>
              <p:spPr>
                <a:xfrm rot="-8100000" flipH="1">
                  <a:off x="7076657" y="1499343"/>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6"/>
                <p:cNvSpPr/>
                <p:nvPr/>
              </p:nvSpPr>
              <p:spPr>
                <a:xfrm>
                  <a:off x="8301511" y="-335348"/>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6"/>
                <p:cNvSpPr/>
                <p:nvPr/>
              </p:nvSpPr>
              <p:spPr>
                <a:xfrm>
                  <a:off x="8554000" y="27076"/>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26"/>
              <p:cNvGrpSpPr/>
              <p:nvPr/>
            </p:nvGrpSpPr>
            <p:grpSpPr>
              <a:xfrm>
                <a:off x="8430786" y="3923547"/>
                <a:ext cx="134100" cy="134100"/>
                <a:chOff x="-1999139" y="3143772"/>
                <a:chExt cx="134100" cy="134100"/>
              </a:xfrm>
            </p:grpSpPr>
            <p:sp>
              <p:nvSpPr>
                <p:cNvPr id="1199" name="Google Shape;1199;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26"/>
              <p:cNvGrpSpPr/>
              <p:nvPr/>
            </p:nvGrpSpPr>
            <p:grpSpPr>
              <a:xfrm>
                <a:off x="8669561" y="3255472"/>
                <a:ext cx="134100" cy="134100"/>
                <a:chOff x="-1999139" y="3143772"/>
                <a:chExt cx="134100" cy="134100"/>
              </a:xfrm>
            </p:grpSpPr>
            <p:sp>
              <p:nvSpPr>
                <p:cNvPr id="1202" name="Google Shape;1202;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26"/>
              <p:cNvGrpSpPr/>
              <p:nvPr/>
            </p:nvGrpSpPr>
            <p:grpSpPr>
              <a:xfrm>
                <a:off x="8612986" y="311022"/>
                <a:ext cx="134004" cy="134004"/>
                <a:chOff x="8356813" y="1074288"/>
                <a:chExt cx="351900" cy="351900"/>
              </a:xfrm>
            </p:grpSpPr>
            <p:sp>
              <p:nvSpPr>
                <p:cNvPr id="1205" name="Google Shape;1205;p26"/>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07" name="Google Shape;1207;p26"/>
            <p:cNvPicPr preferRelativeResize="0"/>
            <p:nvPr/>
          </p:nvPicPr>
          <p:blipFill rotWithShape="1">
            <a:blip r:embed="rId2">
              <a:alphaModFix/>
            </a:blip>
            <a:srcRect l="16960" t="24718" r="7121" b="26177"/>
            <a:stretch/>
          </p:blipFill>
          <p:spPr>
            <a:xfrm>
              <a:off x="6929350" y="-1036475"/>
              <a:ext cx="2441950" cy="1863749"/>
            </a:xfrm>
            <a:prstGeom prst="rect">
              <a:avLst/>
            </a:prstGeom>
            <a:noFill/>
            <a:ln>
              <a:noFill/>
            </a:ln>
          </p:spPr>
        </p:pic>
      </p:grpSp>
      <p:grpSp>
        <p:nvGrpSpPr>
          <p:cNvPr id="1208" name="Google Shape;1208;p26"/>
          <p:cNvGrpSpPr/>
          <p:nvPr/>
        </p:nvGrpSpPr>
        <p:grpSpPr>
          <a:xfrm>
            <a:off x="3983988" y="4933175"/>
            <a:ext cx="667916" cy="439200"/>
            <a:chOff x="3983988" y="4933175"/>
            <a:chExt cx="667916" cy="439200"/>
          </a:xfrm>
        </p:grpSpPr>
        <p:grpSp>
          <p:nvGrpSpPr>
            <p:cNvPr id="1209" name="Google Shape;1209;p26"/>
            <p:cNvGrpSpPr/>
            <p:nvPr/>
          </p:nvGrpSpPr>
          <p:grpSpPr>
            <a:xfrm rot="5400000">
              <a:off x="3983938" y="4933225"/>
              <a:ext cx="439200" cy="439100"/>
              <a:chOff x="1101075" y="2142375"/>
              <a:chExt cx="439200" cy="439100"/>
            </a:xfrm>
          </p:grpSpPr>
          <p:sp>
            <p:nvSpPr>
              <p:cNvPr id="1210" name="Google Shape;1210;p2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26"/>
            <p:cNvGrpSpPr/>
            <p:nvPr/>
          </p:nvGrpSpPr>
          <p:grpSpPr>
            <a:xfrm rot="5400000">
              <a:off x="4423062" y="5038369"/>
              <a:ext cx="228867" cy="228815"/>
              <a:chOff x="1101075" y="2142375"/>
              <a:chExt cx="439200" cy="439100"/>
            </a:xfrm>
          </p:grpSpPr>
          <p:sp>
            <p:nvSpPr>
              <p:cNvPr id="1213" name="Google Shape;1213;p2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15"/>
        <p:cNvGrpSpPr/>
        <p:nvPr/>
      </p:nvGrpSpPr>
      <p:grpSpPr>
        <a:xfrm>
          <a:off x="0" y="0"/>
          <a:ext cx="0" cy="0"/>
          <a:chOff x="0" y="0"/>
          <a:chExt cx="0" cy="0"/>
        </a:xfrm>
      </p:grpSpPr>
      <p:sp>
        <p:nvSpPr>
          <p:cNvPr id="1216" name="Google Shape;1216;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7" name="Google Shape;1217;p27"/>
          <p:cNvSpPr txBox="1">
            <a:spLocks noGrp="1"/>
          </p:cNvSpPr>
          <p:nvPr>
            <p:ph type="subTitle" idx="1"/>
          </p:nvPr>
        </p:nvSpPr>
        <p:spPr>
          <a:xfrm>
            <a:off x="720000" y="2113784"/>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8" name="Google Shape;1218;p27"/>
          <p:cNvSpPr txBox="1">
            <a:spLocks noGrp="1"/>
          </p:cNvSpPr>
          <p:nvPr>
            <p:ph type="subTitle" idx="2"/>
          </p:nvPr>
        </p:nvSpPr>
        <p:spPr>
          <a:xfrm>
            <a:off x="3469872" y="2113784"/>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9" name="Google Shape;1219;p27"/>
          <p:cNvSpPr txBox="1">
            <a:spLocks noGrp="1"/>
          </p:cNvSpPr>
          <p:nvPr>
            <p:ph type="subTitle" idx="3"/>
          </p:nvPr>
        </p:nvSpPr>
        <p:spPr>
          <a:xfrm>
            <a:off x="720000" y="3859222"/>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0" name="Google Shape;1220;p27"/>
          <p:cNvSpPr txBox="1">
            <a:spLocks noGrp="1"/>
          </p:cNvSpPr>
          <p:nvPr>
            <p:ph type="subTitle" idx="4"/>
          </p:nvPr>
        </p:nvSpPr>
        <p:spPr>
          <a:xfrm>
            <a:off x="3469872" y="3859222"/>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1" name="Google Shape;1221;p27"/>
          <p:cNvSpPr txBox="1">
            <a:spLocks noGrp="1"/>
          </p:cNvSpPr>
          <p:nvPr>
            <p:ph type="subTitle" idx="5"/>
          </p:nvPr>
        </p:nvSpPr>
        <p:spPr>
          <a:xfrm>
            <a:off x="6219751" y="2113784"/>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2" name="Google Shape;1222;p27"/>
          <p:cNvSpPr txBox="1">
            <a:spLocks noGrp="1"/>
          </p:cNvSpPr>
          <p:nvPr>
            <p:ph type="subTitle" idx="6"/>
          </p:nvPr>
        </p:nvSpPr>
        <p:spPr>
          <a:xfrm>
            <a:off x="6219751" y="3859222"/>
            <a:ext cx="2204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3" name="Google Shape;1223;p27"/>
          <p:cNvSpPr txBox="1">
            <a:spLocks noGrp="1"/>
          </p:cNvSpPr>
          <p:nvPr>
            <p:ph type="subTitle" idx="7"/>
          </p:nvPr>
        </p:nvSpPr>
        <p:spPr>
          <a:xfrm>
            <a:off x="720000" y="1787675"/>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224" name="Google Shape;1224;p27"/>
          <p:cNvSpPr txBox="1">
            <a:spLocks noGrp="1"/>
          </p:cNvSpPr>
          <p:nvPr>
            <p:ph type="subTitle" idx="8"/>
          </p:nvPr>
        </p:nvSpPr>
        <p:spPr>
          <a:xfrm>
            <a:off x="3469873" y="1787675"/>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225" name="Google Shape;1225;p27"/>
          <p:cNvSpPr txBox="1">
            <a:spLocks noGrp="1"/>
          </p:cNvSpPr>
          <p:nvPr>
            <p:ph type="subTitle" idx="9"/>
          </p:nvPr>
        </p:nvSpPr>
        <p:spPr>
          <a:xfrm>
            <a:off x="720000" y="3533123"/>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226" name="Google Shape;1226;p27"/>
          <p:cNvSpPr txBox="1">
            <a:spLocks noGrp="1"/>
          </p:cNvSpPr>
          <p:nvPr>
            <p:ph type="subTitle" idx="13"/>
          </p:nvPr>
        </p:nvSpPr>
        <p:spPr>
          <a:xfrm>
            <a:off x="3469873" y="3533123"/>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227" name="Google Shape;1227;p27"/>
          <p:cNvSpPr txBox="1">
            <a:spLocks noGrp="1"/>
          </p:cNvSpPr>
          <p:nvPr>
            <p:ph type="subTitle" idx="14"/>
          </p:nvPr>
        </p:nvSpPr>
        <p:spPr>
          <a:xfrm>
            <a:off x="6219752" y="1787675"/>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228" name="Google Shape;1228;p27"/>
          <p:cNvSpPr txBox="1">
            <a:spLocks noGrp="1"/>
          </p:cNvSpPr>
          <p:nvPr>
            <p:ph type="subTitle" idx="15"/>
          </p:nvPr>
        </p:nvSpPr>
        <p:spPr>
          <a:xfrm>
            <a:off x="6219752" y="3533123"/>
            <a:ext cx="22041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229" name="Google Shape;1229;p27"/>
          <p:cNvGrpSpPr/>
          <p:nvPr/>
        </p:nvGrpSpPr>
        <p:grpSpPr>
          <a:xfrm>
            <a:off x="6102850" y="-1735180"/>
            <a:ext cx="4625025" cy="4171657"/>
            <a:chOff x="6026650" y="-1658980"/>
            <a:chExt cx="4625025" cy="4171657"/>
          </a:xfrm>
        </p:grpSpPr>
        <p:pic>
          <p:nvPicPr>
            <p:cNvPr id="1230" name="Google Shape;1230;p27"/>
            <p:cNvPicPr preferRelativeResize="0"/>
            <p:nvPr/>
          </p:nvPicPr>
          <p:blipFill rotWithShape="1">
            <a:blip r:embed="rId2">
              <a:alphaModFix/>
            </a:blip>
            <a:srcRect l="16960" t="24718" r="7121" b="26177"/>
            <a:stretch/>
          </p:blipFill>
          <p:spPr>
            <a:xfrm>
              <a:off x="7361325" y="-596625"/>
              <a:ext cx="2441950" cy="1863749"/>
            </a:xfrm>
            <a:prstGeom prst="rect">
              <a:avLst/>
            </a:prstGeom>
            <a:noFill/>
            <a:ln>
              <a:noFill/>
            </a:ln>
          </p:spPr>
        </p:pic>
        <p:grpSp>
          <p:nvGrpSpPr>
            <p:cNvPr id="1231" name="Google Shape;1231;p27"/>
            <p:cNvGrpSpPr/>
            <p:nvPr/>
          </p:nvGrpSpPr>
          <p:grpSpPr>
            <a:xfrm rot="-2700000" flipH="1">
              <a:off x="7289785" y="-1246897"/>
              <a:ext cx="2552124" cy="3347490"/>
              <a:chOff x="2976325" y="908175"/>
              <a:chExt cx="4028179" cy="5283555"/>
            </a:xfrm>
          </p:grpSpPr>
          <p:sp>
            <p:nvSpPr>
              <p:cNvPr id="1232" name="Google Shape;1232;p27"/>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 name="Google Shape;1235;p27"/>
            <p:cNvGrpSpPr/>
            <p:nvPr/>
          </p:nvGrpSpPr>
          <p:grpSpPr>
            <a:xfrm>
              <a:off x="6026650" y="-49075"/>
              <a:ext cx="803471" cy="494095"/>
              <a:chOff x="6394675" y="-49075"/>
              <a:chExt cx="803471" cy="494095"/>
            </a:xfrm>
          </p:grpSpPr>
          <p:sp>
            <p:nvSpPr>
              <p:cNvPr id="1236" name="Google Shape;1236;p27"/>
              <p:cNvSpPr/>
              <p:nvPr/>
            </p:nvSpPr>
            <p:spPr>
              <a:xfrm>
                <a:off x="6394675" y="0"/>
                <a:ext cx="284119" cy="246048"/>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6627600" y="-49075"/>
                <a:ext cx="570546" cy="494095"/>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8" name="Google Shape;1238;p27"/>
          <p:cNvGrpSpPr/>
          <p:nvPr/>
        </p:nvGrpSpPr>
        <p:grpSpPr>
          <a:xfrm>
            <a:off x="-1089100" y="4200325"/>
            <a:ext cx="5368850" cy="1863749"/>
            <a:chOff x="-1089100" y="4200325"/>
            <a:chExt cx="5368850" cy="1863749"/>
          </a:xfrm>
        </p:grpSpPr>
        <p:grpSp>
          <p:nvGrpSpPr>
            <p:cNvPr id="1239" name="Google Shape;1239;p27"/>
            <p:cNvGrpSpPr/>
            <p:nvPr/>
          </p:nvGrpSpPr>
          <p:grpSpPr>
            <a:xfrm>
              <a:off x="-185037" y="4598363"/>
              <a:ext cx="904666" cy="726121"/>
              <a:chOff x="7945225" y="4302000"/>
              <a:chExt cx="904666" cy="726121"/>
            </a:xfrm>
          </p:grpSpPr>
          <p:sp>
            <p:nvSpPr>
              <p:cNvPr id="1240" name="Google Shape;1240;p27"/>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3" name="Google Shape;1243;p27"/>
            <p:cNvPicPr preferRelativeResize="0"/>
            <p:nvPr/>
          </p:nvPicPr>
          <p:blipFill rotWithShape="1">
            <a:blip r:embed="rId2">
              <a:alphaModFix/>
            </a:blip>
            <a:srcRect l="16960" t="24718" r="7121" b="26177"/>
            <a:stretch/>
          </p:blipFill>
          <p:spPr>
            <a:xfrm>
              <a:off x="1837800" y="4200325"/>
              <a:ext cx="2441950" cy="1863749"/>
            </a:xfrm>
            <a:prstGeom prst="rect">
              <a:avLst/>
            </a:prstGeom>
            <a:noFill/>
            <a:ln>
              <a:noFill/>
            </a:ln>
          </p:spPr>
        </p:pic>
        <p:grpSp>
          <p:nvGrpSpPr>
            <p:cNvPr id="1244" name="Google Shape;1244;p27"/>
            <p:cNvGrpSpPr/>
            <p:nvPr/>
          </p:nvGrpSpPr>
          <p:grpSpPr>
            <a:xfrm rot="-2700000">
              <a:off x="390377" y="4688868"/>
              <a:ext cx="299453" cy="545119"/>
              <a:chOff x="-66426" y="1151064"/>
              <a:chExt cx="299455" cy="545125"/>
            </a:xfrm>
          </p:grpSpPr>
          <p:grpSp>
            <p:nvGrpSpPr>
              <p:cNvPr id="1245" name="Google Shape;1245;p27"/>
              <p:cNvGrpSpPr/>
              <p:nvPr/>
            </p:nvGrpSpPr>
            <p:grpSpPr>
              <a:xfrm>
                <a:off x="-66426" y="1396564"/>
                <a:ext cx="299455" cy="299625"/>
                <a:chOff x="3678700" y="407275"/>
                <a:chExt cx="708100" cy="708500"/>
              </a:xfrm>
            </p:grpSpPr>
            <p:sp>
              <p:nvSpPr>
                <p:cNvPr id="1246" name="Google Shape;1246;p27"/>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27"/>
              <p:cNvGrpSpPr/>
              <p:nvPr/>
            </p:nvGrpSpPr>
            <p:grpSpPr>
              <a:xfrm>
                <a:off x="-66426" y="1151064"/>
                <a:ext cx="299455" cy="299625"/>
                <a:chOff x="3678700" y="407275"/>
                <a:chExt cx="708100" cy="708500"/>
              </a:xfrm>
            </p:grpSpPr>
            <p:sp>
              <p:nvSpPr>
                <p:cNvPr id="1254" name="Google Shape;1254;p27"/>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1" name="Google Shape;1261;p27"/>
            <p:cNvGrpSpPr/>
            <p:nvPr/>
          </p:nvGrpSpPr>
          <p:grpSpPr>
            <a:xfrm>
              <a:off x="-1089100" y="4894376"/>
              <a:ext cx="4558967" cy="134100"/>
              <a:chOff x="796100" y="3019701"/>
              <a:chExt cx="4558967" cy="134100"/>
            </a:xfrm>
          </p:grpSpPr>
          <p:sp>
            <p:nvSpPr>
              <p:cNvPr id="1262" name="Google Shape;1262;p2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3" name="Google Shape;1263;p27"/>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264" name="Google Shape;1264;p2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265"/>
        <p:cNvGrpSpPr/>
        <p:nvPr/>
      </p:nvGrpSpPr>
      <p:grpSpPr>
        <a:xfrm>
          <a:off x="0" y="0"/>
          <a:ext cx="0" cy="0"/>
          <a:chOff x="0" y="0"/>
          <a:chExt cx="0" cy="0"/>
        </a:xfrm>
      </p:grpSpPr>
      <p:sp>
        <p:nvSpPr>
          <p:cNvPr id="1266" name="Google Shape;1266;p28"/>
          <p:cNvSpPr txBox="1">
            <a:spLocks noGrp="1"/>
          </p:cNvSpPr>
          <p:nvPr>
            <p:ph type="title" hasCustomPrompt="1"/>
          </p:nvPr>
        </p:nvSpPr>
        <p:spPr>
          <a:xfrm>
            <a:off x="2358450" y="664988"/>
            <a:ext cx="46968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67" name="Google Shape;1267;p28"/>
          <p:cNvSpPr txBox="1">
            <a:spLocks noGrp="1"/>
          </p:cNvSpPr>
          <p:nvPr>
            <p:ph type="subTitle" idx="1"/>
          </p:nvPr>
        </p:nvSpPr>
        <p:spPr>
          <a:xfrm>
            <a:off x="2358450" y="1282313"/>
            <a:ext cx="4696800" cy="59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268" name="Google Shape;1268;p28"/>
          <p:cNvSpPr txBox="1">
            <a:spLocks noGrp="1"/>
          </p:cNvSpPr>
          <p:nvPr>
            <p:ph type="title" idx="2" hasCustomPrompt="1"/>
          </p:nvPr>
        </p:nvSpPr>
        <p:spPr>
          <a:xfrm>
            <a:off x="2358450" y="2027244"/>
            <a:ext cx="46968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69" name="Google Shape;1269;p28"/>
          <p:cNvSpPr txBox="1">
            <a:spLocks noGrp="1"/>
          </p:cNvSpPr>
          <p:nvPr>
            <p:ph type="subTitle" idx="3"/>
          </p:nvPr>
        </p:nvSpPr>
        <p:spPr>
          <a:xfrm>
            <a:off x="2358450" y="2645558"/>
            <a:ext cx="4696800" cy="59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270" name="Google Shape;1270;p28"/>
          <p:cNvSpPr txBox="1">
            <a:spLocks noGrp="1"/>
          </p:cNvSpPr>
          <p:nvPr>
            <p:ph type="title" idx="4" hasCustomPrompt="1"/>
          </p:nvPr>
        </p:nvSpPr>
        <p:spPr>
          <a:xfrm>
            <a:off x="2358450" y="3390475"/>
            <a:ext cx="46968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200">
                <a:latin typeface="Poppins"/>
                <a:ea typeface="Poppins"/>
                <a:cs typeface="Poppins"/>
                <a:sym typeface="Poppins"/>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71" name="Google Shape;1271;p28"/>
          <p:cNvSpPr txBox="1">
            <a:spLocks noGrp="1"/>
          </p:cNvSpPr>
          <p:nvPr>
            <p:ph type="subTitle" idx="5"/>
          </p:nvPr>
        </p:nvSpPr>
        <p:spPr>
          <a:xfrm>
            <a:off x="2358450" y="4009779"/>
            <a:ext cx="4696800" cy="59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272" name="Google Shape;1272;p28"/>
          <p:cNvSpPr/>
          <p:nvPr/>
        </p:nvSpPr>
        <p:spPr>
          <a:xfrm>
            <a:off x="6751200" y="2645550"/>
            <a:ext cx="2925000" cy="2945400"/>
          </a:xfrm>
          <a:prstGeom prst="ellipse">
            <a:avLst/>
          </a:pr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 name="Google Shape;1273;p28"/>
          <p:cNvGrpSpPr/>
          <p:nvPr/>
        </p:nvGrpSpPr>
        <p:grpSpPr>
          <a:xfrm rot="5400000">
            <a:off x="8359950" y="-226050"/>
            <a:ext cx="439200" cy="439100"/>
            <a:chOff x="1101075" y="2142375"/>
            <a:chExt cx="439200" cy="439100"/>
          </a:xfrm>
        </p:grpSpPr>
        <p:sp>
          <p:nvSpPr>
            <p:cNvPr id="1274" name="Google Shape;1274;p2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28"/>
          <p:cNvGrpSpPr/>
          <p:nvPr/>
        </p:nvGrpSpPr>
        <p:grpSpPr>
          <a:xfrm>
            <a:off x="-903250" y="4838101"/>
            <a:ext cx="4558967" cy="134100"/>
            <a:chOff x="796100" y="3019701"/>
            <a:chExt cx="4558967" cy="134100"/>
          </a:xfrm>
        </p:grpSpPr>
        <p:sp>
          <p:nvSpPr>
            <p:cNvPr id="1277" name="Google Shape;1277;p2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8" name="Google Shape;1278;p2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279" name="Google Shape;1279;p2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280"/>
        <p:cNvGrpSpPr/>
        <p:nvPr/>
      </p:nvGrpSpPr>
      <p:grpSpPr>
        <a:xfrm>
          <a:off x="0" y="0"/>
          <a:ext cx="0" cy="0"/>
          <a:chOff x="0" y="0"/>
          <a:chExt cx="0" cy="0"/>
        </a:xfrm>
      </p:grpSpPr>
      <p:sp>
        <p:nvSpPr>
          <p:cNvPr id="1281" name="Google Shape;1281;p29"/>
          <p:cNvSpPr txBox="1">
            <a:spLocks noGrp="1"/>
          </p:cNvSpPr>
          <p:nvPr>
            <p:ph type="title"/>
          </p:nvPr>
        </p:nvSpPr>
        <p:spPr>
          <a:xfrm>
            <a:off x="1157288" y="685275"/>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7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82" name="Google Shape;1282;p29"/>
          <p:cNvSpPr txBox="1">
            <a:spLocks noGrp="1"/>
          </p:cNvSpPr>
          <p:nvPr>
            <p:ph type="subTitle" idx="1"/>
          </p:nvPr>
        </p:nvSpPr>
        <p:spPr>
          <a:xfrm>
            <a:off x="1157250" y="2203275"/>
            <a:ext cx="4448100" cy="10071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3" name="Google Shape;1283;p29"/>
          <p:cNvSpPr txBox="1">
            <a:spLocks noGrp="1"/>
          </p:cNvSpPr>
          <p:nvPr>
            <p:ph type="subTitle" idx="2"/>
          </p:nvPr>
        </p:nvSpPr>
        <p:spPr>
          <a:xfrm>
            <a:off x="1157250" y="1800075"/>
            <a:ext cx="4448100" cy="385800"/>
          </a:xfrm>
          <a:prstGeom prst="rect">
            <a:avLst/>
          </a:prstGeom>
        </p:spPr>
        <p:txBody>
          <a:bodyPr spcFirstLastPara="1" wrap="square" lIns="91425" tIns="91425" rIns="91425" bIns="91425" anchor="t" anchorCtr="0">
            <a:noAutofit/>
          </a:bodyPr>
          <a:lstStyle>
            <a:lvl1pPr lvl="0">
              <a:spcBef>
                <a:spcPts val="0"/>
              </a:spcBef>
              <a:spcAft>
                <a:spcPts val="0"/>
              </a:spcAft>
              <a:buSzPts val="2500"/>
              <a:buFont typeface="IBM Plex Mono"/>
              <a:buNone/>
              <a:defRPr sz="2000" b="1">
                <a:latin typeface="IBM Plex Mono"/>
                <a:ea typeface="IBM Plex Mono"/>
                <a:cs typeface="IBM Plex Mono"/>
                <a:sym typeface="IBM Plex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4" name="Google Shape;1284;p29"/>
          <p:cNvSpPr txBox="1"/>
          <p:nvPr/>
        </p:nvSpPr>
        <p:spPr>
          <a:xfrm>
            <a:off x="1157300" y="3286450"/>
            <a:ext cx="5320200" cy="60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200" b="1">
                <a:solidFill>
                  <a:schemeClr val="dk1"/>
                </a:solidFill>
                <a:latin typeface="Poppins"/>
                <a:ea typeface="Poppins"/>
                <a:cs typeface="Poppins"/>
                <a:sym typeface="Poppins"/>
              </a:rPr>
              <a:t>CREDITS: </a:t>
            </a:r>
            <a:r>
              <a:rPr lang="en" sz="1200">
                <a:solidFill>
                  <a:schemeClr val="dk1"/>
                </a:solidFill>
                <a:latin typeface="Poppins"/>
                <a:ea typeface="Poppins"/>
                <a:cs typeface="Poppins"/>
                <a:sym typeface="Poppins"/>
              </a:rPr>
              <a:t>This presentation template was created by </a:t>
            </a:r>
            <a:r>
              <a:rPr lang="en" sz="1200" b="1" u="sng">
                <a:solidFill>
                  <a:schemeClr val="dk1"/>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200">
                <a:solidFill>
                  <a:schemeClr val="dk1"/>
                </a:solidFill>
                <a:latin typeface="Poppins"/>
                <a:ea typeface="Poppins"/>
                <a:cs typeface="Poppins"/>
                <a:sym typeface="Poppins"/>
              </a:rPr>
              <a:t>, and includes icons by </a:t>
            </a:r>
            <a:r>
              <a:rPr lang="en" sz="1200" b="1" u="sng">
                <a:solidFill>
                  <a:schemeClr val="dk1"/>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200">
                <a:solidFill>
                  <a:schemeClr val="dk1"/>
                </a:solidFill>
                <a:latin typeface="Poppins"/>
                <a:ea typeface="Poppins"/>
                <a:cs typeface="Poppins"/>
                <a:sym typeface="Poppins"/>
              </a:rPr>
              <a:t>, and infographics &amp; images by</a:t>
            </a:r>
            <a:r>
              <a:rPr lang="en" sz="1200" b="1">
                <a:solidFill>
                  <a:schemeClr val="dk1"/>
                </a:solidFill>
                <a:latin typeface="Poppins"/>
                <a:ea typeface="Poppins"/>
                <a:cs typeface="Poppins"/>
                <a:sym typeface="Poppins"/>
              </a:rPr>
              <a:t> </a:t>
            </a:r>
            <a:r>
              <a:rPr lang="en" sz="1200" b="1" u="sng">
                <a:solidFill>
                  <a:schemeClr val="dk1"/>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Poppins"/>
                <a:ea typeface="Poppins"/>
                <a:cs typeface="Poppins"/>
                <a:sym typeface="Poppins"/>
              </a:rPr>
              <a:t> </a:t>
            </a:r>
            <a:endParaRPr sz="1200" b="1" u="sng">
              <a:solidFill>
                <a:schemeClr val="dk1"/>
              </a:solidFill>
              <a:latin typeface="Poppins"/>
              <a:ea typeface="Poppins"/>
              <a:cs typeface="Poppins"/>
              <a:sym typeface="Poppins"/>
            </a:endParaRPr>
          </a:p>
        </p:txBody>
      </p:sp>
      <p:grpSp>
        <p:nvGrpSpPr>
          <p:cNvPr id="1285" name="Google Shape;1285;p29"/>
          <p:cNvGrpSpPr/>
          <p:nvPr/>
        </p:nvGrpSpPr>
        <p:grpSpPr>
          <a:xfrm>
            <a:off x="-291585" y="-494819"/>
            <a:ext cx="1448824" cy="2238804"/>
            <a:chOff x="-308635" y="-494819"/>
            <a:chExt cx="1448824" cy="2238804"/>
          </a:xfrm>
        </p:grpSpPr>
        <p:grpSp>
          <p:nvGrpSpPr>
            <p:cNvPr id="1286" name="Google Shape;1286;p29"/>
            <p:cNvGrpSpPr/>
            <p:nvPr/>
          </p:nvGrpSpPr>
          <p:grpSpPr>
            <a:xfrm>
              <a:off x="-275757" y="-242066"/>
              <a:ext cx="981772" cy="1986051"/>
              <a:chOff x="-293545" y="3454371"/>
              <a:chExt cx="981772" cy="1986051"/>
            </a:xfrm>
          </p:grpSpPr>
          <p:sp>
            <p:nvSpPr>
              <p:cNvPr id="1287" name="Google Shape;1287;p29"/>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9"/>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 name="Google Shape;1289;p29"/>
            <p:cNvGrpSpPr/>
            <p:nvPr/>
          </p:nvGrpSpPr>
          <p:grpSpPr>
            <a:xfrm>
              <a:off x="364499" y="794648"/>
              <a:ext cx="699940" cy="478601"/>
              <a:chOff x="39722" y="4349021"/>
              <a:chExt cx="1061964" cy="726143"/>
            </a:xfrm>
          </p:grpSpPr>
          <p:grpSp>
            <p:nvGrpSpPr>
              <p:cNvPr id="1290" name="Google Shape;1290;p29"/>
              <p:cNvGrpSpPr/>
              <p:nvPr/>
            </p:nvGrpSpPr>
            <p:grpSpPr>
              <a:xfrm rot="2700000">
                <a:off x="140502" y="4460924"/>
                <a:ext cx="524584" cy="502337"/>
                <a:chOff x="1189791" y="-1767331"/>
                <a:chExt cx="904284" cy="865933"/>
              </a:xfrm>
            </p:grpSpPr>
            <p:sp>
              <p:nvSpPr>
                <p:cNvPr id="1291" name="Google Shape;1291;p2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29"/>
                <p:cNvGrpSpPr/>
                <p:nvPr/>
              </p:nvGrpSpPr>
              <p:grpSpPr>
                <a:xfrm>
                  <a:off x="1232795" y="-1740829"/>
                  <a:ext cx="717621" cy="717392"/>
                  <a:chOff x="1483457" y="3953671"/>
                  <a:chExt cx="717621" cy="717392"/>
                </a:xfrm>
              </p:grpSpPr>
              <p:sp>
                <p:nvSpPr>
                  <p:cNvPr id="1293" name="Google Shape;1293;p2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98" name="Google Shape;1298;p2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29"/>
            <p:cNvGrpSpPr/>
            <p:nvPr/>
          </p:nvGrpSpPr>
          <p:grpSpPr>
            <a:xfrm rot="-5400000">
              <a:off x="-460623" y="-342832"/>
              <a:ext cx="1351491" cy="1047516"/>
              <a:chOff x="-2460210" y="2758493"/>
              <a:chExt cx="1351491" cy="1047516"/>
            </a:xfrm>
          </p:grpSpPr>
          <p:sp>
            <p:nvSpPr>
              <p:cNvPr id="1300" name="Google Shape;1300;p29"/>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9"/>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9"/>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9"/>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29"/>
            <p:cNvGrpSpPr/>
            <p:nvPr/>
          </p:nvGrpSpPr>
          <p:grpSpPr>
            <a:xfrm>
              <a:off x="440249" y="455173"/>
              <a:ext cx="699940" cy="478601"/>
              <a:chOff x="39722" y="4349021"/>
              <a:chExt cx="1061964" cy="726143"/>
            </a:xfrm>
          </p:grpSpPr>
          <p:grpSp>
            <p:nvGrpSpPr>
              <p:cNvPr id="1305" name="Google Shape;1305;p29"/>
              <p:cNvGrpSpPr/>
              <p:nvPr/>
            </p:nvGrpSpPr>
            <p:grpSpPr>
              <a:xfrm rot="2700000">
                <a:off x="140502" y="4460924"/>
                <a:ext cx="524584" cy="502337"/>
                <a:chOff x="1189791" y="-1767331"/>
                <a:chExt cx="904284" cy="865933"/>
              </a:xfrm>
            </p:grpSpPr>
            <p:sp>
              <p:nvSpPr>
                <p:cNvPr id="1306" name="Google Shape;1306;p2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7" name="Google Shape;1307;p29"/>
                <p:cNvGrpSpPr/>
                <p:nvPr/>
              </p:nvGrpSpPr>
              <p:grpSpPr>
                <a:xfrm>
                  <a:off x="1232795" y="-1740829"/>
                  <a:ext cx="717621" cy="717392"/>
                  <a:chOff x="1483457" y="3953671"/>
                  <a:chExt cx="717621" cy="717392"/>
                </a:xfrm>
              </p:grpSpPr>
              <p:sp>
                <p:nvSpPr>
                  <p:cNvPr id="1308" name="Google Shape;1308;p2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13" name="Google Shape;1313;p2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29"/>
            <p:cNvGrpSpPr/>
            <p:nvPr/>
          </p:nvGrpSpPr>
          <p:grpSpPr>
            <a:xfrm>
              <a:off x="-63826" y="511661"/>
              <a:ext cx="699940" cy="478601"/>
              <a:chOff x="39722" y="4349021"/>
              <a:chExt cx="1061964" cy="726143"/>
            </a:xfrm>
          </p:grpSpPr>
          <p:grpSp>
            <p:nvGrpSpPr>
              <p:cNvPr id="1315" name="Google Shape;1315;p29"/>
              <p:cNvGrpSpPr/>
              <p:nvPr/>
            </p:nvGrpSpPr>
            <p:grpSpPr>
              <a:xfrm rot="2700000">
                <a:off x="140502" y="4460924"/>
                <a:ext cx="524584" cy="502337"/>
                <a:chOff x="1189791" y="-1767331"/>
                <a:chExt cx="904284" cy="865933"/>
              </a:xfrm>
            </p:grpSpPr>
            <p:sp>
              <p:nvSpPr>
                <p:cNvPr id="1316" name="Google Shape;1316;p2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7" name="Google Shape;1317;p29"/>
                <p:cNvGrpSpPr/>
                <p:nvPr/>
              </p:nvGrpSpPr>
              <p:grpSpPr>
                <a:xfrm>
                  <a:off x="1232795" y="-1740829"/>
                  <a:ext cx="717621" cy="717392"/>
                  <a:chOff x="1483457" y="3953671"/>
                  <a:chExt cx="717621" cy="717392"/>
                </a:xfrm>
              </p:grpSpPr>
              <p:sp>
                <p:nvSpPr>
                  <p:cNvPr id="1318" name="Google Shape;1318;p2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23" name="Google Shape;1323;p2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4" name="Google Shape;1324;p29"/>
          <p:cNvGrpSpPr/>
          <p:nvPr/>
        </p:nvGrpSpPr>
        <p:grpSpPr>
          <a:xfrm>
            <a:off x="2659712" y="4275400"/>
            <a:ext cx="4952059" cy="2992224"/>
            <a:chOff x="2659712" y="4275400"/>
            <a:chExt cx="4952059" cy="2992224"/>
          </a:xfrm>
        </p:grpSpPr>
        <p:pic>
          <p:nvPicPr>
            <p:cNvPr id="1325" name="Google Shape;1325;p29"/>
            <p:cNvPicPr preferRelativeResize="0"/>
            <p:nvPr/>
          </p:nvPicPr>
          <p:blipFill rotWithShape="1">
            <a:blip r:embed="rId5">
              <a:alphaModFix/>
            </a:blip>
            <a:srcRect l="16960" t="24718" r="7121" b="26177"/>
            <a:stretch/>
          </p:blipFill>
          <p:spPr>
            <a:xfrm rot="10800000">
              <a:off x="2659712" y="4275400"/>
              <a:ext cx="3549051" cy="2992224"/>
            </a:xfrm>
            <a:prstGeom prst="rect">
              <a:avLst/>
            </a:prstGeom>
            <a:noFill/>
            <a:ln>
              <a:noFill/>
            </a:ln>
          </p:spPr>
        </p:pic>
        <p:grpSp>
          <p:nvGrpSpPr>
            <p:cNvPr id="1326" name="Google Shape;1326;p29"/>
            <p:cNvGrpSpPr/>
            <p:nvPr/>
          </p:nvGrpSpPr>
          <p:grpSpPr>
            <a:xfrm rot="-5400000">
              <a:off x="3258038" y="4413859"/>
              <a:ext cx="906953" cy="1517787"/>
              <a:chOff x="79748" y="2808602"/>
              <a:chExt cx="906953" cy="1517787"/>
            </a:xfrm>
          </p:grpSpPr>
          <p:sp>
            <p:nvSpPr>
              <p:cNvPr id="1327" name="Google Shape;1327;p29"/>
              <p:cNvSpPr/>
              <p:nvPr/>
            </p:nvSpPr>
            <p:spPr>
              <a:xfrm rot="5400000">
                <a:off x="357831" y="282094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rot="5400000">
                <a:off x="537866" y="3393994"/>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rot="5400000">
                <a:off x="67406" y="3278257"/>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9"/>
              <p:cNvSpPr/>
              <p:nvPr/>
            </p:nvSpPr>
            <p:spPr>
              <a:xfrm rot="5400000">
                <a:off x="417006" y="375669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29"/>
            <p:cNvGrpSpPr/>
            <p:nvPr/>
          </p:nvGrpSpPr>
          <p:grpSpPr>
            <a:xfrm rot="5400000">
              <a:off x="5484569" y="3756062"/>
              <a:ext cx="1421047" cy="2833357"/>
              <a:chOff x="334358" y="2186737"/>
              <a:chExt cx="1421047" cy="2833357"/>
            </a:xfrm>
          </p:grpSpPr>
          <p:sp>
            <p:nvSpPr>
              <p:cNvPr id="1332" name="Google Shape;1332;p29"/>
              <p:cNvSpPr/>
              <p:nvPr/>
            </p:nvSpPr>
            <p:spPr>
              <a:xfrm rot="10800000">
                <a:off x="334358" y="2186737"/>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29"/>
              <p:cNvGrpSpPr/>
              <p:nvPr/>
            </p:nvGrpSpPr>
            <p:grpSpPr>
              <a:xfrm rot="5400000">
                <a:off x="1046250" y="3181856"/>
                <a:ext cx="161977" cy="161940"/>
                <a:chOff x="1101075" y="2142375"/>
                <a:chExt cx="439200" cy="439100"/>
              </a:xfrm>
            </p:grpSpPr>
            <p:sp>
              <p:nvSpPr>
                <p:cNvPr id="1334" name="Google Shape;1334;p2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29"/>
              <p:cNvGrpSpPr/>
              <p:nvPr/>
            </p:nvGrpSpPr>
            <p:grpSpPr>
              <a:xfrm rot="-5400000">
                <a:off x="628029" y="4564272"/>
                <a:ext cx="161977" cy="161940"/>
                <a:chOff x="1101075" y="2142375"/>
                <a:chExt cx="439200" cy="439100"/>
              </a:xfrm>
            </p:grpSpPr>
            <p:sp>
              <p:nvSpPr>
                <p:cNvPr id="1337" name="Google Shape;1337;p2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4" name="Google Shape;1354;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30"/>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0"/>
        <p:cNvGrpSpPr/>
        <p:nvPr/>
      </p:nvGrpSpPr>
      <p:grpSpPr>
        <a:xfrm>
          <a:off x="0" y="0"/>
          <a:ext cx="0" cy="0"/>
          <a:chOff x="0" y="0"/>
          <a:chExt cx="0" cy="0"/>
        </a:xfrm>
      </p:grpSpPr>
      <p:sp>
        <p:nvSpPr>
          <p:cNvPr id="141" name="Google Shape;14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 name="Google Shape;142;p4"/>
          <p:cNvSpPr txBox="1">
            <a:spLocks noGrp="1"/>
          </p:cNvSpPr>
          <p:nvPr>
            <p:ph type="body" idx="1"/>
          </p:nvPr>
        </p:nvSpPr>
        <p:spPr>
          <a:xfrm>
            <a:off x="720000" y="1139551"/>
            <a:ext cx="7704000" cy="411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AutoNum type="arabicPeriod"/>
              <a:defRPr>
                <a:solidFill>
                  <a:srgbClr val="191919"/>
                </a:solidFill>
              </a:defRPr>
            </a:lvl1pPr>
            <a:lvl2pPr marL="914400" lvl="1"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marL="1371600" lvl="2"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marL="1828800" lvl="3" indent="-3175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marL="2286000" lvl="4"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marL="2743200" lvl="5"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marL="3200400" lvl="6" indent="-3175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marL="3657600" lvl="7" indent="-3175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marL="4114800" lvl="8" indent="-3175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a:endParaRPr/>
          </a:p>
        </p:txBody>
      </p:sp>
      <p:grpSp>
        <p:nvGrpSpPr>
          <p:cNvPr id="143" name="Google Shape;143;p4"/>
          <p:cNvGrpSpPr/>
          <p:nvPr/>
        </p:nvGrpSpPr>
        <p:grpSpPr>
          <a:xfrm>
            <a:off x="7365150" y="-1147799"/>
            <a:ext cx="3733124" cy="6537004"/>
            <a:chOff x="7212750" y="-1147799"/>
            <a:chExt cx="3733124" cy="6537004"/>
          </a:xfrm>
        </p:grpSpPr>
        <p:pic>
          <p:nvPicPr>
            <p:cNvPr id="144" name="Google Shape;144;p4"/>
            <p:cNvPicPr preferRelativeResize="0"/>
            <p:nvPr/>
          </p:nvPicPr>
          <p:blipFill rotWithShape="1">
            <a:blip r:embed="rId2">
              <a:alphaModFix/>
            </a:blip>
            <a:srcRect l="16960" t="24718" r="7121" b="26177"/>
            <a:stretch/>
          </p:blipFill>
          <p:spPr>
            <a:xfrm>
              <a:off x="7212750" y="-1147799"/>
              <a:ext cx="3733124" cy="2849200"/>
            </a:xfrm>
            <a:prstGeom prst="rect">
              <a:avLst/>
            </a:prstGeom>
            <a:noFill/>
            <a:ln>
              <a:noFill/>
            </a:ln>
          </p:spPr>
        </p:pic>
        <p:grpSp>
          <p:nvGrpSpPr>
            <p:cNvPr id="145" name="Google Shape;145;p4"/>
            <p:cNvGrpSpPr/>
            <p:nvPr/>
          </p:nvGrpSpPr>
          <p:grpSpPr>
            <a:xfrm>
              <a:off x="7392021" y="539499"/>
              <a:ext cx="1518472" cy="3030657"/>
              <a:chOff x="7785196" y="342199"/>
              <a:chExt cx="1518472" cy="3030657"/>
            </a:xfrm>
          </p:grpSpPr>
          <p:sp>
            <p:nvSpPr>
              <p:cNvPr id="146" name="Google Shape;146;p4"/>
              <p:cNvSpPr/>
              <p:nvPr/>
            </p:nvSpPr>
            <p:spPr>
              <a:xfrm rot="10800000">
                <a:off x="7882621" y="5394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rot="10800000">
                <a:off x="7785196" y="3421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4"/>
            <p:cNvSpPr/>
            <p:nvPr/>
          </p:nvSpPr>
          <p:spPr>
            <a:xfrm rot="5400000">
              <a:off x="8098189" y="-87718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49;p4"/>
            <p:cNvGrpSpPr/>
            <p:nvPr/>
          </p:nvGrpSpPr>
          <p:grpSpPr>
            <a:xfrm>
              <a:off x="7740801" y="270000"/>
              <a:ext cx="3153315" cy="5119205"/>
              <a:chOff x="7740801" y="270000"/>
              <a:chExt cx="3153315" cy="5119205"/>
            </a:xfrm>
          </p:grpSpPr>
          <p:sp>
            <p:nvSpPr>
              <p:cNvPr id="150" name="Google Shape;150;p4"/>
              <p:cNvSpPr/>
              <p:nvPr/>
            </p:nvSpPr>
            <p:spPr>
              <a:xfrm>
                <a:off x="7740801" y="27000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4"/>
              <p:cNvGrpSpPr/>
              <p:nvPr/>
            </p:nvGrpSpPr>
            <p:grpSpPr>
              <a:xfrm>
                <a:off x="8192886" y="4736397"/>
                <a:ext cx="134004" cy="134004"/>
                <a:chOff x="8356813" y="1074288"/>
                <a:chExt cx="351900" cy="351900"/>
              </a:xfrm>
            </p:grpSpPr>
            <p:sp>
              <p:nvSpPr>
                <p:cNvPr id="152" name="Google Shape;152;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4"/>
              <p:cNvGrpSpPr/>
              <p:nvPr/>
            </p:nvGrpSpPr>
            <p:grpSpPr>
              <a:xfrm>
                <a:off x="8788211" y="3794722"/>
                <a:ext cx="134004" cy="134004"/>
                <a:chOff x="8356813" y="1074288"/>
                <a:chExt cx="351900" cy="351900"/>
              </a:xfrm>
            </p:grpSpPr>
            <p:sp>
              <p:nvSpPr>
                <p:cNvPr id="155" name="Google Shape;155;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8654186" y="2424672"/>
                <a:ext cx="134004" cy="134004"/>
                <a:chOff x="8356813" y="1074288"/>
                <a:chExt cx="351900" cy="351900"/>
              </a:xfrm>
            </p:grpSpPr>
            <p:sp>
              <p:nvSpPr>
                <p:cNvPr id="158" name="Google Shape;158;p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0" name="Google Shape;160;p4"/>
          <p:cNvGrpSpPr/>
          <p:nvPr/>
        </p:nvGrpSpPr>
        <p:grpSpPr>
          <a:xfrm rot="-2529045">
            <a:off x="105741" y="3680210"/>
            <a:ext cx="591691" cy="2260270"/>
            <a:chOff x="-132364" y="1829399"/>
            <a:chExt cx="591677" cy="2260214"/>
          </a:xfrm>
        </p:grpSpPr>
        <p:sp>
          <p:nvSpPr>
            <p:cNvPr id="161" name="Google Shape;161;p4"/>
            <p:cNvSpPr/>
            <p:nvPr/>
          </p:nvSpPr>
          <p:spPr>
            <a:xfrm rot="10800000">
              <a:off x="62461" y="1829399"/>
              <a:ext cx="396852" cy="2260214"/>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10800000">
              <a:off x="-132364" y="1829399"/>
              <a:ext cx="396852" cy="2260214"/>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4"/>
          <p:cNvGrpSpPr/>
          <p:nvPr/>
        </p:nvGrpSpPr>
        <p:grpSpPr>
          <a:xfrm>
            <a:off x="-520148" y="-573164"/>
            <a:ext cx="1502291" cy="2806842"/>
            <a:chOff x="-367748" y="-573164"/>
            <a:chExt cx="1502291" cy="2806842"/>
          </a:xfrm>
        </p:grpSpPr>
        <p:grpSp>
          <p:nvGrpSpPr>
            <p:cNvPr id="164" name="Google Shape;164;p4"/>
            <p:cNvGrpSpPr/>
            <p:nvPr/>
          </p:nvGrpSpPr>
          <p:grpSpPr>
            <a:xfrm rot="10800000">
              <a:off x="-191449" y="1507557"/>
              <a:ext cx="904666" cy="726121"/>
              <a:chOff x="7945225" y="4302000"/>
              <a:chExt cx="904666" cy="726121"/>
            </a:xfrm>
          </p:grpSpPr>
          <p:sp>
            <p:nvSpPr>
              <p:cNvPr id="165" name="Google Shape;165;p4"/>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4"/>
            <p:cNvSpPr/>
            <p:nvPr/>
          </p:nvSpPr>
          <p:spPr>
            <a:xfrm>
              <a:off x="152767" y="-57254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6579" y="-57316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4"/>
            <p:cNvGrpSpPr/>
            <p:nvPr/>
          </p:nvGrpSpPr>
          <p:grpSpPr>
            <a:xfrm rot="10800000">
              <a:off x="-367748" y="-467133"/>
              <a:ext cx="699928" cy="1651024"/>
              <a:chOff x="8337812" y="3492483"/>
              <a:chExt cx="699928" cy="1651024"/>
            </a:xfrm>
          </p:grpSpPr>
          <p:sp>
            <p:nvSpPr>
              <p:cNvPr id="171" name="Google Shape;171;p4"/>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9" name="Google Shape;1419;p31"/>
              <p:cNvCxnSpPr/>
              <p:nvPr/>
            </p:nvCxnSpPr>
            <p:spPr>
              <a:xfrm>
                <a:off x="796100" y="3086750"/>
                <a:ext cx="4462800" cy="0"/>
              </a:xfrm>
              <a:prstGeom prst="straightConnector1">
                <a:avLst/>
              </a:prstGeom>
              <a:noFill/>
              <a:ln w="9525" cap="flat" cmpd="sng">
                <a:solidFill>
                  <a:schemeClr val="lt1"/>
                </a:solidFill>
                <a:prstDash val="solid"/>
                <a:round/>
                <a:headEnd type="none" w="med" len="med"/>
                <a:tailEnd type="none" w="med" len="med"/>
              </a:ln>
            </p:spPr>
          </p:cxnSp>
          <p:sp>
            <p:nvSpPr>
              <p:cNvPr id="1420" name="Google Shape;1420;p31"/>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4"/>
        <p:cNvGrpSpPr/>
        <p:nvPr/>
      </p:nvGrpSpPr>
      <p:grpSpPr>
        <a:xfrm>
          <a:off x="0" y="0"/>
          <a:ext cx="0" cy="0"/>
          <a:chOff x="0" y="0"/>
          <a:chExt cx="0" cy="0"/>
        </a:xfrm>
      </p:grpSpPr>
      <p:sp>
        <p:nvSpPr>
          <p:cNvPr id="175" name="Google Shape;17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5"/>
          <p:cNvSpPr txBox="1">
            <a:spLocks noGrp="1"/>
          </p:cNvSpPr>
          <p:nvPr>
            <p:ph type="subTitle" idx="1"/>
          </p:nvPr>
        </p:nvSpPr>
        <p:spPr>
          <a:xfrm>
            <a:off x="4999903" y="2372500"/>
            <a:ext cx="2340300" cy="1320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7" name="Google Shape;177;p5"/>
          <p:cNvSpPr txBox="1">
            <a:spLocks noGrp="1"/>
          </p:cNvSpPr>
          <p:nvPr>
            <p:ph type="subTitle" idx="2"/>
          </p:nvPr>
        </p:nvSpPr>
        <p:spPr>
          <a:xfrm>
            <a:off x="1803800" y="2372500"/>
            <a:ext cx="2340300" cy="1320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5"/>
          <p:cNvSpPr txBox="1">
            <a:spLocks noGrp="1"/>
          </p:cNvSpPr>
          <p:nvPr>
            <p:ph type="subTitle" idx="3"/>
          </p:nvPr>
        </p:nvSpPr>
        <p:spPr>
          <a:xfrm>
            <a:off x="4999908" y="2048488"/>
            <a:ext cx="23403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79" name="Google Shape;179;p5"/>
          <p:cNvSpPr txBox="1">
            <a:spLocks noGrp="1"/>
          </p:cNvSpPr>
          <p:nvPr>
            <p:ph type="subTitle" idx="4"/>
          </p:nvPr>
        </p:nvSpPr>
        <p:spPr>
          <a:xfrm>
            <a:off x="1803800" y="2048488"/>
            <a:ext cx="23403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80" name="Google Shape;180;p5"/>
          <p:cNvGrpSpPr/>
          <p:nvPr/>
        </p:nvGrpSpPr>
        <p:grpSpPr>
          <a:xfrm>
            <a:off x="7579113" y="-890399"/>
            <a:ext cx="2898275" cy="3032950"/>
            <a:chOff x="7198113" y="-890399"/>
            <a:chExt cx="2898275" cy="3032950"/>
          </a:xfrm>
        </p:grpSpPr>
        <p:pic>
          <p:nvPicPr>
            <p:cNvPr id="181" name="Google Shape;181;p5"/>
            <p:cNvPicPr preferRelativeResize="0"/>
            <p:nvPr/>
          </p:nvPicPr>
          <p:blipFill rotWithShape="1">
            <a:blip r:embed="rId2">
              <a:alphaModFix/>
            </a:blip>
            <a:srcRect l="16960" t="24718" r="7121" b="26177"/>
            <a:stretch/>
          </p:blipFill>
          <p:spPr>
            <a:xfrm rot="-5400000">
              <a:off x="7130775" y="-823062"/>
              <a:ext cx="3032950" cy="2898275"/>
            </a:xfrm>
            <a:prstGeom prst="rect">
              <a:avLst/>
            </a:prstGeom>
            <a:noFill/>
            <a:ln>
              <a:noFill/>
            </a:ln>
          </p:spPr>
        </p:pic>
        <p:grpSp>
          <p:nvGrpSpPr>
            <p:cNvPr id="182" name="Google Shape;182;p5"/>
            <p:cNvGrpSpPr/>
            <p:nvPr/>
          </p:nvGrpSpPr>
          <p:grpSpPr>
            <a:xfrm>
              <a:off x="8319318" y="-249682"/>
              <a:ext cx="1460040" cy="1171886"/>
              <a:chOff x="7945225" y="4302000"/>
              <a:chExt cx="904666" cy="726121"/>
            </a:xfrm>
          </p:grpSpPr>
          <p:sp>
            <p:nvSpPr>
              <p:cNvPr id="183" name="Google Shape;183;p5"/>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6" name="Google Shape;186;p5"/>
          <p:cNvGrpSpPr/>
          <p:nvPr/>
        </p:nvGrpSpPr>
        <p:grpSpPr>
          <a:xfrm>
            <a:off x="-613920" y="3693606"/>
            <a:ext cx="2048057" cy="2238804"/>
            <a:chOff x="-461520" y="3617406"/>
            <a:chExt cx="2048057" cy="2238804"/>
          </a:xfrm>
        </p:grpSpPr>
        <p:grpSp>
          <p:nvGrpSpPr>
            <p:cNvPr id="187" name="Google Shape;187;p5"/>
            <p:cNvGrpSpPr/>
            <p:nvPr/>
          </p:nvGrpSpPr>
          <p:grpSpPr>
            <a:xfrm>
              <a:off x="-461520" y="3617406"/>
              <a:ext cx="1916534" cy="2238804"/>
              <a:chOff x="-461520" y="3617406"/>
              <a:chExt cx="1916534" cy="2238804"/>
            </a:xfrm>
          </p:grpSpPr>
          <p:grpSp>
            <p:nvGrpSpPr>
              <p:cNvPr id="188" name="Google Shape;188;p5"/>
              <p:cNvGrpSpPr/>
              <p:nvPr/>
            </p:nvGrpSpPr>
            <p:grpSpPr>
              <a:xfrm flipH="1">
                <a:off x="-461520" y="4010132"/>
                <a:ext cx="1916534" cy="1538287"/>
                <a:chOff x="7945225" y="4302000"/>
                <a:chExt cx="904666" cy="726121"/>
              </a:xfrm>
            </p:grpSpPr>
            <p:sp>
              <p:nvSpPr>
                <p:cNvPr id="189" name="Google Shape;189;p5"/>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5"/>
              <p:cNvGrpSpPr/>
              <p:nvPr/>
            </p:nvGrpSpPr>
            <p:grpSpPr>
              <a:xfrm>
                <a:off x="-309885" y="3617406"/>
                <a:ext cx="1448824" cy="2238804"/>
                <a:chOff x="-309885" y="3617406"/>
                <a:chExt cx="1448824" cy="2238804"/>
              </a:xfrm>
            </p:grpSpPr>
            <p:grpSp>
              <p:nvGrpSpPr>
                <p:cNvPr id="193" name="Google Shape;193;p5"/>
                <p:cNvGrpSpPr/>
                <p:nvPr/>
              </p:nvGrpSpPr>
              <p:grpSpPr>
                <a:xfrm>
                  <a:off x="-277007" y="3870159"/>
                  <a:ext cx="981772" cy="1986051"/>
                  <a:chOff x="-293545" y="3454371"/>
                  <a:chExt cx="981772" cy="1986051"/>
                </a:xfrm>
              </p:grpSpPr>
              <p:sp>
                <p:nvSpPr>
                  <p:cNvPr id="194" name="Google Shape;194;p5"/>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5"/>
                <p:cNvGrpSpPr/>
                <p:nvPr/>
              </p:nvGrpSpPr>
              <p:grpSpPr>
                <a:xfrm>
                  <a:off x="363249" y="4906873"/>
                  <a:ext cx="699940" cy="478601"/>
                  <a:chOff x="39722" y="4349021"/>
                  <a:chExt cx="1061964" cy="726143"/>
                </a:xfrm>
              </p:grpSpPr>
              <p:grpSp>
                <p:nvGrpSpPr>
                  <p:cNvPr id="197" name="Google Shape;197;p5"/>
                  <p:cNvGrpSpPr/>
                  <p:nvPr/>
                </p:nvGrpSpPr>
                <p:grpSpPr>
                  <a:xfrm rot="2700000">
                    <a:off x="140502" y="4460924"/>
                    <a:ext cx="524584" cy="502337"/>
                    <a:chOff x="1189791" y="-1767331"/>
                    <a:chExt cx="904284" cy="865933"/>
                  </a:xfrm>
                </p:grpSpPr>
                <p:sp>
                  <p:nvSpPr>
                    <p:cNvPr id="198" name="Google Shape;198;p5"/>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5"/>
                    <p:cNvGrpSpPr/>
                    <p:nvPr/>
                  </p:nvGrpSpPr>
                  <p:grpSpPr>
                    <a:xfrm>
                      <a:off x="1232795" y="-1740829"/>
                      <a:ext cx="717621" cy="717392"/>
                      <a:chOff x="1483457" y="3953671"/>
                      <a:chExt cx="717621" cy="717392"/>
                    </a:xfrm>
                  </p:grpSpPr>
                  <p:sp>
                    <p:nvSpPr>
                      <p:cNvPr id="200" name="Google Shape;200;p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5" name="Google Shape;205;p5"/>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5"/>
                <p:cNvGrpSpPr/>
                <p:nvPr/>
              </p:nvGrpSpPr>
              <p:grpSpPr>
                <a:xfrm rot="-5400000">
                  <a:off x="-461873" y="3769393"/>
                  <a:ext cx="1351491" cy="1047516"/>
                  <a:chOff x="-2460210" y="2758493"/>
                  <a:chExt cx="1351491" cy="1047516"/>
                </a:xfrm>
              </p:grpSpPr>
              <p:sp>
                <p:nvSpPr>
                  <p:cNvPr id="207" name="Google Shape;207;p5"/>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5"/>
                <p:cNvGrpSpPr/>
                <p:nvPr/>
              </p:nvGrpSpPr>
              <p:grpSpPr>
                <a:xfrm>
                  <a:off x="438999" y="4567398"/>
                  <a:ext cx="699940" cy="478601"/>
                  <a:chOff x="39722" y="4349021"/>
                  <a:chExt cx="1061964" cy="726143"/>
                </a:xfrm>
              </p:grpSpPr>
              <p:grpSp>
                <p:nvGrpSpPr>
                  <p:cNvPr id="212" name="Google Shape;212;p5"/>
                  <p:cNvGrpSpPr/>
                  <p:nvPr/>
                </p:nvGrpSpPr>
                <p:grpSpPr>
                  <a:xfrm rot="2700000">
                    <a:off x="140502" y="4460924"/>
                    <a:ext cx="524584" cy="502337"/>
                    <a:chOff x="1189791" y="-1767331"/>
                    <a:chExt cx="904284" cy="865933"/>
                  </a:xfrm>
                </p:grpSpPr>
                <p:sp>
                  <p:nvSpPr>
                    <p:cNvPr id="213" name="Google Shape;213;p5"/>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5"/>
                    <p:cNvGrpSpPr/>
                    <p:nvPr/>
                  </p:nvGrpSpPr>
                  <p:grpSpPr>
                    <a:xfrm>
                      <a:off x="1232795" y="-1740829"/>
                      <a:ext cx="717621" cy="717392"/>
                      <a:chOff x="1483457" y="3953671"/>
                      <a:chExt cx="717621" cy="717392"/>
                    </a:xfrm>
                  </p:grpSpPr>
                  <p:sp>
                    <p:nvSpPr>
                      <p:cNvPr id="215" name="Google Shape;215;p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0" name="Google Shape;220;p5"/>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5"/>
                <p:cNvGrpSpPr/>
                <p:nvPr/>
              </p:nvGrpSpPr>
              <p:grpSpPr>
                <a:xfrm>
                  <a:off x="-65076" y="4623886"/>
                  <a:ext cx="699940" cy="478601"/>
                  <a:chOff x="39722" y="4349021"/>
                  <a:chExt cx="1061964" cy="726143"/>
                </a:xfrm>
              </p:grpSpPr>
              <p:grpSp>
                <p:nvGrpSpPr>
                  <p:cNvPr id="222" name="Google Shape;222;p5"/>
                  <p:cNvGrpSpPr/>
                  <p:nvPr/>
                </p:nvGrpSpPr>
                <p:grpSpPr>
                  <a:xfrm rot="2700000">
                    <a:off x="140502" y="4460924"/>
                    <a:ext cx="524584" cy="502337"/>
                    <a:chOff x="1189791" y="-1767331"/>
                    <a:chExt cx="904284" cy="865933"/>
                  </a:xfrm>
                </p:grpSpPr>
                <p:sp>
                  <p:nvSpPr>
                    <p:cNvPr id="223" name="Google Shape;223;p5"/>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5"/>
                    <p:cNvGrpSpPr/>
                    <p:nvPr/>
                  </p:nvGrpSpPr>
                  <p:grpSpPr>
                    <a:xfrm>
                      <a:off x="1232795" y="-1740829"/>
                      <a:ext cx="717621" cy="717392"/>
                      <a:chOff x="1483457" y="3953671"/>
                      <a:chExt cx="717621" cy="717392"/>
                    </a:xfrm>
                  </p:grpSpPr>
                  <p:sp>
                    <p:nvSpPr>
                      <p:cNvPr id="225" name="Google Shape;225;p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0" name="Google Shape;230;p5"/>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1" name="Google Shape;231;p5"/>
            <p:cNvGrpSpPr/>
            <p:nvPr/>
          </p:nvGrpSpPr>
          <p:grpSpPr>
            <a:xfrm rot="5400000">
              <a:off x="1147388" y="4839000"/>
              <a:ext cx="439200" cy="439100"/>
              <a:chOff x="1101075" y="2142375"/>
              <a:chExt cx="439200" cy="439100"/>
            </a:xfrm>
          </p:grpSpPr>
          <p:sp>
            <p:nvSpPr>
              <p:cNvPr id="232" name="Google Shape;232;p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 name="Google Shape;234;p5"/>
          <p:cNvGrpSpPr/>
          <p:nvPr/>
        </p:nvGrpSpPr>
        <p:grpSpPr>
          <a:xfrm>
            <a:off x="-2352525" y="-402069"/>
            <a:ext cx="5307515" cy="2438355"/>
            <a:chOff x="-2276325" y="-249669"/>
            <a:chExt cx="5307515" cy="2438355"/>
          </a:xfrm>
        </p:grpSpPr>
        <p:grpSp>
          <p:nvGrpSpPr>
            <p:cNvPr id="235" name="Google Shape;235;p5"/>
            <p:cNvGrpSpPr/>
            <p:nvPr/>
          </p:nvGrpSpPr>
          <p:grpSpPr>
            <a:xfrm rot="10800000">
              <a:off x="-1297788" y="-249669"/>
              <a:ext cx="2601921" cy="2438355"/>
              <a:chOff x="7340128" y="2866613"/>
              <a:chExt cx="2439225" cy="2438355"/>
            </a:xfrm>
          </p:grpSpPr>
          <p:sp>
            <p:nvSpPr>
              <p:cNvPr id="236" name="Google Shape;236;p5"/>
              <p:cNvSpPr/>
              <p:nvPr/>
            </p:nvSpPr>
            <p:spPr>
              <a:xfrm rot="2700000" flipH="1">
                <a:off x="8012290" y="2875755"/>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rot="2700000" flipH="1">
                <a:off x="8125398" y="2987994"/>
                <a:ext cx="981794" cy="230783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5"/>
            <p:cNvSpPr/>
            <p:nvPr/>
          </p:nvSpPr>
          <p:spPr>
            <a:xfrm rot="-5400000">
              <a:off x="1755111" y="-89601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5"/>
            <p:cNvGrpSpPr/>
            <p:nvPr/>
          </p:nvGrpSpPr>
          <p:grpSpPr>
            <a:xfrm>
              <a:off x="-2276325" y="245976"/>
              <a:ext cx="4558967" cy="134100"/>
              <a:chOff x="796100" y="3019701"/>
              <a:chExt cx="4558967" cy="134100"/>
            </a:xfrm>
          </p:grpSpPr>
          <p:sp>
            <p:nvSpPr>
              <p:cNvPr id="240" name="Google Shape;240;p5"/>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 name="Google Shape;241;p5"/>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242" name="Google Shape;242;p5"/>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 name="Google Shape;243;p5"/>
          <p:cNvGrpSpPr/>
          <p:nvPr/>
        </p:nvGrpSpPr>
        <p:grpSpPr>
          <a:xfrm>
            <a:off x="6795100" y="3095213"/>
            <a:ext cx="4558967" cy="2438355"/>
            <a:chOff x="6490300" y="2866613"/>
            <a:chExt cx="4558967" cy="2438355"/>
          </a:xfrm>
        </p:grpSpPr>
        <p:grpSp>
          <p:nvGrpSpPr>
            <p:cNvPr id="244" name="Google Shape;244;p5"/>
            <p:cNvGrpSpPr/>
            <p:nvPr/>
          </p:nvGrpSpPr>
          <p:grpSpPr>
            <a:xfrm>
              <a:off x="7340128" y="2866613"/>
              <a:ext cx="2439225" cy="2438355"/>
              <a:chOff x="7340128" y="2866613"/>
              <a:chExt cx="2439225" cy="2438355"/>
            </a:xfrm>
          </p:grpSpPr>
          <p:sp>
            <p:nvSpPr>
              <p:cNvPr id="245" name="Google Shape;245;p5"/>
              <p:cNvSpPr/>
              <p:nvPr/>
            </p:nvSpPr>
            <p:spPr>
              <a:xfrm rot="2700000" flipH="1">
                <a:off x="8012290" y="2875755"/>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rot="2700000" flipH="1">
                <a:off x="8125398" y="2987994"/>
                <a:ext cx="981794" cy="230783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5"/>
            <p:cNvGrpSpPr/>
            <p:nvPr/>
          </p:nvGrpSpPr>
          <p:grpSpPr>
            <a:xfrm rot="10800000">
              <a:off x="6490300" y="4774026"/>
              <a:ext cx="4558967" cy="134100"/>
              <a:chOff x="796100" y="3019701"/>
              <a:chExt cx="4558967" cy="134100"/>
            </a:xfrm>
          </p:grpSpPr>
          <p:sp>
            <p:nvSpPr>
              <p:cNvPr id="248" name="Google Shape;248;p5"/>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5"/>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250" name="Google Shape;250;p5"/>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1"/>
        <p:cNvGrpSpPr/>
        <p:nvPr/>
      </p:nvGrpSpPr>
      <p:grpSpPr>
        <a:xfrm>
          <a:off x="0" y="0"/>
          <a:ext cx="0" cy="0"/>
          <a:chOff x="0" y="0"/>
          <a:chExt cx="0" cy="0"/>
        </a:xfrm>
      </p:grpSpPr>
      <p:grpSp>
        <p:nvGrpSpPr>
          <p:cNvPr id="252" name="Google Shape;252;p6"/>
          <p:cNvGrpSpPr/>
          <p:nvPr/>
        </p:nvGrpSpPr>
        <p:grpSpPr>
          <a:xfrm rot="-8100000">
            <a:off x="-1629951" y="-1138306"/>
            <a:ext cx="3785189" cy="3043121"/>
            <a:chOff x="7103825" y="-713112"/>
            <a:chExt cx="3785226" cy="3043150"/>
          </a:xfrm>
        </p:grpSpPr>
        <p:sp>
          <p:nvSpPr>
            <p:cNvPr id="253" name="Google Shape;253;p6"/>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4" name="Google Shape;254;p6"/>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255" name="Google Shape;25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256" name="Google Shape;256;p6"/>
          <p:cNvGrpSpPr/>
          <p:nvPr/>
        </p:nvGrpSpPr>
        <p:grpSpPr>
          <a:xfrm>
            <a:off x="8106279" y="-844413"/>
            <a:ext cx="1791132" cy="2767833"/>
            <a:chOff x="8030079" y="-844413"/>
            <a:chExt cx="1791132" cy="2767833"/>
          </a:xfrm>
        </p:grpSpPr>
        <p:grpSp>
          <p:nvGrpSpPr>
            <p:cNvPr id="257" name="Google Shape;257;p6"/>
            <p:cNvGrpSpPr/>
            <p:nvPr/>
          </p:nvGrpSpPr>
          <p:grpSpPr>
            <a:xfrm rot="10800000">
              <a:off x="8566799" y="-844413"/>
              <a:ext cx="1213764" cy="2455355"/>
              <a:chOff x="-293545" y="3454371"/>
              <a:chExt cx="981772" cy="1986051"/>
            </a:xfrm>
          </p:grpSpPr>
          <p:sp>
            <p:nvSpPr>
              <p:cNvPr id="258" name="Google Shape;258;p6"/>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6"/>
            <p:cNvGrpSpPr/>
            <p:nvPr/>
          </p:nvGrpSpPr>
          <p:grpSpPr>
            <a:xfrm rot="10800000">
              <a:off x="8123728" y="-262212"/>
              <a:ext cx="865288" cy="591661"/>
              <a:chOff x="39722" y="4349021"/>
              <a:chExt cx="1061964" cy="726143"/>
            </a:xfrm>
          </p:grpSpPr>
          <p:grpSp>
            <p:nvGrpSpPr>
              <p:cNvPr id="261" name="Google Shape;261;p6"/>
              <p:cNvGrpSpPr/>
              <p:nvPr/>
            </p:nvGrpSpPr>
            <p:grpSpPr>
              <a:xfrm rot="2700000">
                <a:off x="140502" y="4460924"/>
                <a:ext cx="524584" cy="502337"/>
                <a:chOff x="1189791" y="-1767331"/>
                <a:chExt cx="904284" cy="865933"/>
              </a:xfrm>
            </p:grpSpPr>
            <p:sp>
              <p:nvSpPr>
                <p:cNvPr id="262" name="Google Shape;262;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6"/>
                <p:cNvGrpSpPr/>
                <p:nvPr/>
              </p:nvGrpSpPr>
              <p:grpSpPr>
                <a:xfrm>
                  <a:off x="1232795" y="-1740829"/>
                  <a:ext cx="717621" cy="717392"/>
                  <a:chOff x="1483457" y="3953671"/>
                  <a:chExt cx="717621" cy="717392"/>
                </a:xfrm>
              </p:grpSpPr>
              <p:sp>
                <p:nvSpPr>
                  <p:cNvPr id="264" name="Google Shape;264;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9" name="Google Shape;269;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6"/>
            <p:cNvGrpSpPr/>
            <p:nvPr/>
          </p:nvGrpSpPr>
          <p:grpSpPr>
            <a:xfrm rot="5400000">
              <a:off x="8338264" y="440474"/>
              <a:ext cx="1670849" cy="1295044"/>
              <a:chOff x="-2460210" y="2758493"/>
              <a:chExt cx="1351491" cy="1047516"/>
            </a:xfrm>
          </p:grpSpPr>
          <p:sp>
            <p:nvSpPr>
              <p:cNvPr id="271" name="Google Shape;271;p6"/>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6"/>
            <p:cNvGrpSpPr/>
            <p:nvPr/>
          </p:nvGrpSpPr>
          <p:grpSpPr>
            <a:xfrm rot="10800000">
              <a:off x="8030079" y="157481"/>
              <a:ext cx="865288" cy="591661"/>
              <a:chOff x="39722" y="4349021"/>
              <a:chExt cx="1061964" cy="726143"/>
            </a:xfrm>
          </p:grpSpPr>
          <p:grpSp>
            <p:nvGrpSpPr>
              <p:cNvPr id="276" name="Google Shape;276;p6"/>
              <p:cNvGrpSpPr/>
              <p:nvPr/>
            </p:nvGrpSpPr>
            <p:grpSpPr>
              <a:xfrm rot="2700000">
                <a:off x="140502" y="4460924"/>
                <a:ext cx="524584" cy="502337"/>
                <a:chOff x="1189791" y="-1767331"/>
                <a:chExt cx="904284" cy="865933"/>
              </a:xfrm>
            </p:grpSpPr>
            <p:sp>
              <p:nvSpPr>
                <p:cNvPr id="277" name="Google Shape;277;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6"/>
                <p:cNvGrpSpPr/>
                <p:nvPr/>
              </p:nvGrpSpPr>
              <p:grpSpPr>
                <a:xfrm>
                  <a:off x="1232795" y="-1740829"/>
                  <a:ext cx="717621" cy="717392"/>
                  <a:chOff x="1483457" y="3953671"/>
                  <a:chExt cx="717621" cy="717392"/>
                </a:xfrm>
              </p:grpSpPr>
              <p:sp>
                <p:nvSpPr>
                  <p:cNvPr id="279" name="Google Shape;279;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4" name="Google Shape;284;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rot="10800000">
              <a:off x="8653266" y="87645"/>
              <a:ext cx="865288" cy="591661"/>
              <a:chOff x="39722" y="4349021"/>
              <a:chExt cx="1061964" cy="726143"/>
            </a:xfrm>
          </p:grpSpPr>
          <p:grpSp>
            <p:nvGrpSpPr>
              <p:cNvPr id="286" name="Google Shape;286;p6"/>
              <p:cNvGrpSpPr/>
              <p:nvPr/>
            </p:nvGrpSpPr>
            <p:grpSpPr>
              <a:xfrm rot="2700000">
                <a:off x="140502" y="4460924"/>
                <a:ext cx="524584" cy="502337"/>
                <a:chOff x="1189791" y="-1767331"/>
                <a:chExt cx="904284" cy="865933"/>
              </a:xfrm>
            </p:grpSpPr>
            <p:sp>
              <p:nvSpPr>
                <p:cNvPr id="287" name="Google Shape;287;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6"/>
                <p:cNvGrpSpPr/>
                <p:nvPr/>
              </p:nvGrpSpPr>
              <p:grpSpPr>
                <a:xfrm>
                  <a:off x="1232795" y="-1740829"/>
                  <a:ext cx="717621" cy="717392"/>
                  <a:chOff x="1483457" y="3953671"/>
                  <a:chExt cx="717621" cy="717392"/>
                </a:xfrm>
              </p:grpSpPr>
              <p:sp>
                <p:nvSpPr>
                  <p:cNvPr id="289" name="Google Shape;289;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6"/>
          <p:cNvGrpSpPr/>
          <p:nvPr/>
        </p:nvGrpSpPr>
        <p:grpSpPr>
          <a:xfrm>
            <a:off x="-1499000" y="3182553"/>
            <a:ext cx="4558967" cy="3356863"/>
            <a:chOff x="-1422800" y="3106353"/>
            <a:chExt cx="4558967" cy="3356863"/>
          </a:xfrm>
        </p:grpSpPr>
        <p:grpSp>
          <p:nvGrpSpPr>
            <p:cNvPr id="296" name="Google Shape;296;p6"/>
            <p:cNvGrpSpPr/>
            <p:nvPr/>
          </p:nvGrpSpPr>
          <p:grpSpPr>
            <a:xfrm>
              <a:off x="-474664" y="3485331"/>
              <a:ext cx="1472068" cy="2977885"/>
              <a:chOff x="-293545" y="3454371"/>
              <a:chExt cx="981772" cy="1986051"/>
            </a:xfrm>
          </p:grpSpPr>
          <p:sp>
            <p:nvSpPr>
              <p:cNvPr id="297" name="Google Shape;297;p6"/>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6"/>
            <p:cNvGrpSpPr/>
            <p:nvPr/>
          </p:nvGrpSpPr>
          <p:grpSpPr>
            <a:xfrm>
              <a:off x="485337" y="5039978"/>
              <a:ext cx="1049539" cy="717647"/>
              <a:chOff x="39722" y="4349021"/>
              <a:chExt cx="1061964" cy="726143"/>
            </a:xfrm>
          </p:grpSpPr>
          <p:grpSp>
            <p:nvGrpSpPr>
              <p:cNvPr id="300" name="Google Shape;300;p6"/>
              <p:cNvGrpSpPr/>
              <p:nvPr/>
            </p:nvGrpSpPr>
            <p:grpSpPr>
              <a:xfrm rot="2700000">
                <a:off x="140502" y="4460924"/>
                <a:ext cx="524584" cy="502337"/>
                <a:chOff x="1189791" y="-1767331"/>
                <a:chExt cx="904284" cy="865933"/>
              </a:xfrm>
            </p:grpSpPr>
            <p:sp>
              <p:nvSpPr>
                <p:cNvPr id="301" name="Google Shape;301;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6"/>
                <p:cNvGrpSpPr/>
                <p:nvPr/>
              </p:nvGrpSpPr>
              <p:grpSpPr>
                <a:xfrm>
                  <a:off x="1232795" y="-1740829"/>
                  <a:ext cx="717621" cy="717392"/>
                  <a:chOff x="1483457" y="3953671"/>
                  <a:chExt cx="717621" cy="717392"/>
                </a:xfrm>
              </p:grpSpPr>
              <p:sp>
                <p:nvSpPr>
                  <p:cNvPr id="303" name="Google Shape;303;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8" name="Google Shape;308;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6"/>
            <p:cNvGrpSpPr/>
            <p:nvPr/>
          </p:nvGrpSpPr>
          <p:grpSpPr>
            <a:xfrm rot="5400000">
              <a:off x="-645364" y="3334243"/>
              <a:ext cx="2026426" cy="1570646"/>
              <a:chOff x="-2460210" y="2758493"/>
              <a:chExt cx="1351491" cy="1047516"/>
            </a:xfrm>
          </p:grpSpPr>
          <p:sp>
            <p:nvSpPr>
              <p:cNvPr id="310" name="Google Shape;310;p6"/>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314;p6"/>
            <p:cNvGrpSpPr/>
            <p:nvPr/>
          </p:nvGrpSpPr>
          <p:grpSpPr>
            <a:xfrm>
              <a:off x="598917" y="4530969"/>
              <a:ext cx="1049539" cy="717647"/>
              <a:chOff x="39722" y="4349021"/>
              <a:chExt cx="1061964" cy="726143"/>
            </a:xfrm>
          </p:grpSpPr>
          <p:grpSp>
            <p:nvGrpSpPr>
              <p:cNvPr id="315" name="Google Shape;315;p6"/>
              <p:cNvGrpSpPr/>
              <p:nvPr/>
            </p:nvGrpSpPr>
            <p:grpSpPr>
              <a:xfrm rot="2700000">
                <a:off x="140502" y="4460924"/>
                <a:ext cx="524584" cy="502337"/>
                <a:chOff x="1189791" y="-1767331"/>
                <a:chExt cx="904284" cy="865933"/>
              </a:xfrm>
            </p:grpSpPr>
            <p:sp>
              <p:nvSpPr>
                <p:cNvPr id="316" name="Google Shape;316;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6"/>
                <p:cNvGrpSpPr/>
                <p:nvPr/>
              </p:nvGrpSpPr>
              <p:grpSpPr>
                <a:xfrm>
                  <a:off x="1232795" y="-1740829"/>
                  <a:ext cx="717621" cy="717392"/>
                  <a:chOff x="1483457" y="3953671"/>
                  <a:chExt cx="717621" cy="717392"/>
                </a:xfrm>
              </p:grpSpPr>
              <p:sp>
                <p:nvSpPr>
                  <p:cNvPr id="318" name="Google Shape;318;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3" name="Google Shape;323;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6"/>
            <p:cNvGrpSpPr/>
            <p:nvPr/>
          </p:nvGrpSpPr>
          <p:grpSpPr>
            <a:xfrm>
              <a:off x="-156893" y="4615667"/>
              <a:ext cx="1049539" cy="717647"/>
              <a:chOff x="39722" y="4349021"/>
              <a:chExt cx="1061964" cy="726143"/>
            </a:xfrm>
          </p:grpSpPr>
          <p:grpSp>
            <p:nvGrpSpPr>
              <p:cNvPr id="325" name="Google Shape;325;p6"/>
              <p:cNvGrpSpPr/>
              <p:nvPr/>
            </p:nvGrpSpPr>
            <p:grpSpPr>
              <a:xfrm rot="2700000">
                <a:off x="140502" y="4460924"/>
                <a:ext cx="524584" cy="502337"/>
                <a:chOff x="1189791" y="-1767331"/>
                <a:chExt cx="904284" cy="865933"/>
              </a:xfrm>
            </p:grpSpPr>
            <p:sp>
              <p:nvSpPr>
                <p:cNvPr id="326" name="Google Shape;326;p6"/>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6"/>
                <p:cNvGrpSpPr/>
                <p:nvPr/>
              </p:nvGrpSpPr>
              <p:grpSpPr>
                <a:xfrm>
                  <a:off x="1232795" y="-1740829"/>
                  <a:ext cx="717621" cy="717392"/>
                  <a:chOff x="1483457" y="3953671"/>
                  <a:chExt cx="717621" cy="717392"/>
                </a:xfrm>
              </p:grpSpPr>
              <p:sp>
                <p:nvSpPr>
                  <p:cNvPr id="328" name="Google Shape;328;p6"/>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3" name="Google Shape;333;p6"/>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6"/>
            <p:cNvGrpSpPr/>
            <p:nvPr/>
          </p:nvGrpSpPr>
          <p:grpSpPr>
            <a:xfrm>
              <a:off x="-1422800" y="4822751"/>
              <a:ext cx="4558967" cy="134100"/>
              <a:chOff x="796100" y="3019701"/>
              <a:chExt cx="4558967" cy="134100"/>
            </a:xfrm>
          </p:grpSpPr>
          <p:sp>
            <p:nvSpPr>
              <p:cNvPr id="335" name="Google Shape;335;p6"/>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 name="Google Shape;336;p6"/>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337" name="Google Shape;337;p6"/>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8"/>
        <p:cNvGrpSpPr/>
        <p:nvPr/>
      </p:nvGrpSpPr>
      <p:grpSpPr>
        <a:xfrm>
          <a:off x="0" y="0"/>
          <a:ext cx="0" cy="0"/>
          <a:chOff x="0" y="0"/>
          <a:chExt cx="0" cy="0"/>
        </a:xfrm>
      </p:grpSpPr>
      <p:sp>
        <p:nvSpPr>
          <p:cNvPr id="339" name="Google Shape;339;p7"/>
          <p:cNvSpPr txBox="1">
            <a:spLocks noGrp="1"/>
          </p:cNvSpPr>
          <p:nvPr>
            <p:ph type="subTitle" idx="1"/>
          </p:nvPr>
        </p:nvSpPr>
        <p:spPr>
          <a:xfrm>
            <a:off x="713225" y="1160775"/>
            <a:ext cx="7710900" cy="345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AutoNum type="arabicPeriod"/>
              <a:defRPr sz="1400"/>
            </a:lvl1pPr>
            <a:lvl2pPr lvl="1" rtl="0">
              <a:lnSpc>
                <a:spcPct val="100000"/>
              </a:lnSpc>
              <a:spcBef>
                <a:spcPts val="0"/>
              </a:spcBef>
              <a:spcAft>
                <a:spcPts val="0"/>
              </a:spcAft>
              <a:buClr>
                <a:srgbClr val="999999"/>
              </a:buClr>
              <a:buSzPts val="800"/>
              <a:buFont typeface="Open Sans"/>
              <a:buAutoNum type="alphaLcPeriod"/>
              <a:defRPr/>
            </a:lvl2pPr>
            <a:lvl3pPr lvl="2" rtl="0">
              <a:lnSpc>
                <a:spcPct val="100000"/>
              </a:lnSpc>
              <a:spcBef>
                <a:spcPts val="0"/>
              </a:spcBef>
              <a:spcAft>
                <a:spcPts val="0"/>
              </a:spcAft>
              <a:buClr>
                <a:srgbClr val="999999"/>
              </a:buClr>
              <a:buSzPts val="800"/>
              <a:buFont typeface="Open Sans"/>
              <a:buAutoNum type="romanLcPeriod"/>
              <a:defRPr/>
            </a:lvl3pPr>
            <a:lvl4pPr lvl="3" rtl="0">
              <a:lnSpc>
                <a:spcPct val="100000"/>
              </a:lnSpc>
              <a:spcBef>
                <a:spcPts val="0"/>
              </a:spcBef>
              <a:spcAft>
                <a:spcPts val="0"/>
              </a:spcAft>
              <a:buClr>
                <a:srgbClr val="999999"/>
              </a:buClr>
              <a:buSzPts val="800"/>
              <a:buFont typeface="Open Sans"/>
              <a:buAutoNum type="arabicPeriod"/>
              <a:defRPr/>
            </a:lvl4pPr>
            <a:lvl5pPr lvl="4" rtl="0">
              <a:lnSpc>
                <a:spcPct val="100000"/>
              </a:lnSpc>
              <a:spcBef>
                <a:spcPts val="0"/>
              </a:spcBef>
              <a:spcAft>
                <a:spcPts val="0"/>
              </a:spcAft>
              <a:buClr>
                <a:srgbClr val="999999"/>
              </a:buClr>
              <a:buSzPts val="1200"/>
              <a:buFont typeface="Open Sans"/>
              <a:buAutoNum type="alphaLcPeriod"/>
              <a:defRPr/>
            </a:lvl5pPr>
            <a:lvl6pPr lvl="5" rtl="0">
              <a:lnSpc>
                <a:spcPct val="100000"/>
              </a:lnSpc>
              <a:spcBef>
                <a:spcPts val="0"/>
              </a:spcBef>
              <a:spcAft>
                <a:spcPts val="0"/>
              </a:spcAft>
              <a:buClr>
                <a:srgbClr val="999999"/>
              </a:buClr>
              <a:buSzPts val="1200"/>
              <a:buFont typeface="Open Sans"/>
              <a:buAutoNum type="romanLcPeriod"/>
              <a:defRPr/>
            </a:lvl6pPr>
            <a:lvl7pPr lvl="6" rtl="0">
              <a:lnSpc>
                <a:spcPct val="100000"/>
              </a:lnSpc>
              <a:spcBef>
                <a:spcPts val="0"/>
              </a:spcBef>
              <a:spcAft>
                <a:spcPts val="0"/>
              </a:spcAft>
              <a:buClr>
                <a:srgbClr val="999999"/>
              </a:buClr>
              <a:buSzPts val="700"/>
              <a:buFont typeface="Open Sans"/>
              <a:buAutoNum type="arabicPeriod"/>
              <a:defRPr/>
            </a:lvl7pPr>
            <a:lvl8pPr lvl="7" rtl="0">
              <a:lnSpc>
                <a:spcPct val="100000"/>
              </a:lnSpc>
              <a:spcBef>
                <a:spcPts val="0"/>
              </a:spcBef>
              <a:spcAft>
                <a:spcPts val="0"/>
              </a:spcAft>
              <a:buClr>
                <a:srgbClr val="999999"/>
              </a:buClr>
              <a:buSzPts val="700"/>
              <a:buFont typeface="Open Sans"/>
              <a:buAutoNum type="alphaLcPeriod"/>
              <a:defRPr/>
            </a:lvl8pPr>
            <a:lvl9pPr lvl="8" rtl="0">
              <a:lnSpc>
                <a:spcPct val="100000"/>
              </a:lnSpc>
              <a:spcBef>
                <a:spcPts val="0"/>
              </a:spcBef>
              <a:spcAft>
                <a:spcPts val="0"/>
              </a:spcAft>
              <a:buClr>
                <a:srgbClr val="999999"/>
              </a:buClr>
              <a:buSzPts val="600"/>
              <a:buFont typeface="Open Sans"/>
              <a:buAutoNum type="romanLcPeriod"/>
              <a:defRPr/>
            </a:lvl9pPr>
          </a:lstStyle>
          <a:p>
            <a:endParaRPr/>
          </a:p>
        </p:txBody>
      </p:sp>
      <p:sp>
        <p:nvSpPr>
          <p:cNvPr id="340" name="Google Shape;340;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41" name="Google Shape;341;p7"/>
          <p:cNvGrpSpPr/>
          <p:nvPr/>
        </p:nvGrpSpPr>
        <p:grpSpPr>
          <a:xfrm>
            <a:off x="8934675" y="3943438"/>
            <a:ext cx="439200" cy="439100"/>
            <a:chOff x="1101075" y="2142375"/>
            <a:chExt cx="439200" cy="439100"/>
          </a:xfrm>
        </p:grpSpPr>
        <p:sp>
          <p:nvSpPr>
            <p:cNvPr id="342" name="Google Shape;342;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7"/>
          <p:cNvGrpSpPr/>
          <p:nvPr/>
        </p:nvGrpSpPr>
        <p:grpSpPr>
          <a:xfrm>
            <a:off x="5481594" y="-3117615"/>
            <a:ext cx="5954334" cy="6142759"/>
            <a:chOff x="5329194" y="-2965215"/>
            <a:chExt cx="5954334" cy="6142759"/>
          </a:xfrm>
        </p:grpSpPr>
        <p:sp>
          <p:nvSpPr>
            <p:cNvPr id="345" name="Google Shape;345;p7"/>
            <p:cNvSpPr/>
            <p:nvPr/>
          </p:nvSpPr>
          <p:spPr>
            <a:xfrm rot="-2700000">
              <a:off x="6677338" y="-230693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rot="-2700000">
              <a:off x="6782013" y="-260003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7"/>
            <p:cNvGrpSpPr/>
            <p:nvPr/>
          </p:nvGrpSpPr>
          <p:grpSpPr>
            <a:xfrm rot="10800000">
              <a:off x="5710125" y="185651"/>
              <a:ext cx="4558967" cy="134100"/>
              <a:chOff x="796100" y="3019701"/>
              <a:chExt cx="4558967" cy="134100"/>
            </a:xfrm>
          </p:grpSpPr>
          <p:sp>
            <p:nvSpPr>
              <p:cNvPr id="348" name="Google Shape;348;p7"/>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7"/>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350" name="Google Shape;350;p7"/>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 name="Google Shape;351;p7"/>
          <p:cNvGrpSpPr/>
          <p:nvPr/>
        </p:nvGrpSpPr>
        <p:grpSpPr>
          <a:xfrm flipH="1">
            <a:off x="-503516" y="3986929"/>
            <a:ext cx="5249359" cy="2992224"/>
            <a:chOff x="-258616" y="3430829"/>
            <a:chExt cx="5249359" cy="2992224"/>
          </a:xfrm>
        </p:grpSpPr>
        <p:pic>
          <p:nvPicPr>
            <p:cNvPr id="352" name="Google Shape;352;p7"/>
            <p:cNvPicPr preferRelativeResize="0"/>
            <p:nvPr/>
          </p:nvPicPr>
          <p:blipFill rotWithShape="1">
            <a:blip r:embed="rId2">
              <a:alphaModFix/>
            </a:blip>
            <a:srcRect l="16960" t="24718" r="7121" b="26177"/>
            <a:stretch/>
          </p:blipFill>
          <p:spPr>
            <a:xfrm>
              <a:off x="1070243" y="3430829"/>
              <a:ext cx="3920501" cy="2992224"/>
            </a:xfrm>
            <a:prstGeom prst="rect">
              <a:avLst/>
            </a:prstGeom>
            <a:noFill/>
            <a:ln>
              <a:noFill/>
            </a:ln>
          </p:spPr>
        </p:pic>
        <p:sp>
          <p:nvSpPr>
            <p:cNvPr id="353" name="Google Shape;353;p7"/>
            <p:cNvSpPr/>
            <p:nvPr/>
          </p:nvSpPr>
          <p:spPr>
            <a:xfrm>
              <a:off x="363250" y="46677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941424" y="47243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20562" y="49581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1299000" y="4608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rot="5400000">
              <a:off x="447539" y="31337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7"/>
            <p:cNvGrpSpPr/>
            <p:nvPr/>
          </p:nvGrpSpPr>
          <p:grpSpPr>
            <a:xfrm>
              <a:off x="736485" y="4387072"/>
              <a:ext cx="161977" cy="161940"/>
              <a:chOff x="1101075" y="2142375"/>
              <a:chExt cx="439200" cy="439100"/>
            </a:xfrm>
          </p:grpSpPr>
          <p:sp>
            <p:nvSpPr>
              <p:cNvPr id="359" name="Google Shape;359;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7"/>
            <p:cNvGrpSpPr/>
            <p:nvPr/>
          </p:nvGrpSpPr>
          <p:grpSpPr>
            <a:xfrm rot="10800000">
              <a:off x="2118901" y="4805293"/>
              <a:ext cx="161977" cy="161940"/>
              <a:chOff x="1101075" y="2142375"/>
              <a:chExt cx="439200" cy="439100"/>
            </a:xfrm>
          </p:grpSpPr>
          <p:sp>
            <p:nvSpPr>
              <p:cNvPr id="362" name="Google Shape;362;p7"/>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4"/>
        <p:cNvGrpSpPr/>
        <p:nvPr/>
      </p:nvGrpSpPr>
      <p:grpSpPr>
        <a:xfrm>
          <a:off x="0" y="0"/>
          <a:ext cx="0" cy="0"/>
          <a:chOff x="0" y="0"/>
          <a:chExt cx="0" cy="0"/>
        </a:xfrm>
      </p:grpSpPr>
      <p:sp>
        <p:nvSpPr>
          <p:cNvPr id="365" name="Google Shape;365;p8"/>
          <p:cNvSpPr txBox="1">
            <a:spLocks noGrp="1"/>
          </p:cNvSpPr>
          <p:nvPr>
            <p:ph type="title"/>
          </p:nvPr>
        </p:nvSpPr>
        <p:spPr>
          <a:xfrm>
            <a:off x="713225" y="2122600"/>
            <a:ext cx="7297500" cy="9102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66" name="Google Shape;366;p8"/>
          <p:cNvGrpSpPr/>
          <p:nvPr/>
        </p:nvGrpSpPr>
        <p:grpSpPr>
          <a:xfrm>
            <a:off x="6475811" y="-1541623"/>
            <a:ext cx="2583360" cy="2409685"/>
            <a:chOff x="6475811" y="-1541623"/>
            <a:chExt cx="2583360" cy="2409685"/>
          </a:xfrm>
        </p:grpSpPr>
        <p:grpSp>
          <p:nvGrpSpPr>
            <p:cNvPr id="367" name="Google Shape;367;p8"/>
            <p:cNvGrpSpPr/>
            <p:nvPr/>
          </p:nvGrpSpPr>
          <p:grpSpPr>
            <a:xfrm rot="-5400000">
              <a:off x="5879041" y="-944853"/>
              <a:ext cx="2133442" cy="939904"/>
              <a:chOff x="-149984" y="3754784"/>
              <a:chExt cx="2133442" cy="939904"/>
            </a:xfrm>
          </p:grpSpPr>
          <p:sp>
            <p:nvSpPr>
              <p:cNvPr id="368" name="Google Shape;368;p8"/>
              <p:cNvSpPr/>
              <p:nvPr/>
            </p:nvSpPr>
            <p:spPr>
              <a:xfrm rot="5400000">
                <a:off x="707379" y="3056155"/>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rot="5400000">
                <a:off x="391825" y="3465468"/>
                <a:ext cx="687411" cy="1771028"/>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p:nvPr/>
          </p:nvSpPr>
          <p:spPr>
            <a:xfrm rot="5400000">
              <a:off x="7783092" y="-77047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5400000">
              <a:off x="7617537" y="-361157"/>
              <a:ext cx="687411" cy="1771028"/>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8"/>
            <p:cNvGrpSpPr/>
            <p:nvPr/>
          </p:nvGrpSpPr>
          <p:grpSpPr>
            <a:xfrm>
              <a:off x="7741638" y="-258450"/>
              <a:ext cx="439200" cy="439100"/>
              <a:chOff x="1101075" y="2142375"/>
              <a:chExt cx="439200" cy="439100"/>
            </a:xfrm>
          </p:grpSpPr>
          <p:sp>
            <p:nvSpPr>
              <p:cNvPr id="373" name="Google Shape;373;p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5"/>
        <p:cNvGrpSpPr/>
        <p:nvPr/>
      </p:nvGrpSpPr>
      <p:grpSpPr>
        <a:xfrm>
          <a:off x="0" y="0"/>
          <a:ext cx="0" cy="0"/>
          <a:chOff x="0" y="0"/>
          <a:chExt cx="0" cy="0"/>
        </a:xfrm>
      </p:grpSpPr>
      <p:sp>
        <p:nvSpPr>
          <p:cNvPr id="376" name="Google Shape;376;p9"/>
          <p:cNvSpPr txBox="1">
            <a:spLocks noGrp="1"/>
          </p:cNvSpPr>
          <p:nvPr>
            <p:ph type="title"/>
          </p:nvPr>
        </p:nvSpPr>
        <p:spPr>
          <a:xfrm>
            <a:off x="720000" y="919750"/>
            <a:ext cx="3145200" cy="140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7" name="Google Shape;377;p9"/>
          <p:cNvSpPr txBox="1">
            <a:spLocks noGrp="1"/>
          </p:cNvSpPr>
          <p:nvPr>
            <p:ph type="subTitle" idx="1"/>
          </p:nvPr>
        </p:nvSpPr>
        <p:spPr>
          <a:xfrm>
            <a:off x="720000" y="2628350"/>
            <a:ext cx="3145200" cy="1595400"/>
          </a:xfrm>
          <a:prstGeom prst="rect">
            <a:avLst/>
          </a:prstGeom>
        </p:spPr>
        <p:txBody>
          <a:bodyPr spcFirstLastPara="1" wrap="square" lIns="91425" tIns="91425" rIns="91425" bIns="91425" anchor="t" anchorCtr="0">
            <a:noAutofit/>
          </a:bodyPr>
          <a:lstStyle>
            <a:lvl1pPr lvl="0" rtl="0">
              <a:spcBef>
                <a:spcPts val="0"/>
              </a:spcBef>
              <a:spcAft>
                <a:spcPts val="0"/>
              </a:spcAft>
              <a:buSzPts val="800"/>
              <a:buFont typeface="Open Sans"/>
              <a:buChar char="●"/>
              <a:defRPr/>
            </a:lvl1pPr>
            <a:lvl2pPr lvl="1" algn="ctr" rtl="0">
              <a:lnSpc>
                <a:spcPct val="100000"/>
              </a:lnSpc>
              <a:spcBef>
                <a:spcPts val="0"/>
              </a:spcBef>
              <a:spcAft>
                <a:spcPts val="0"/>
              </a:spcAft>
              <a:buSzPts val="800"/>
              <a:buFont typeface="Open Sans"/>
              <a:buChar char="○"/>
              <a:defRPr/>
            </a:lvl2pPr>
            <a:lvl3pPr lvl="2" algn="ctr" rtl="0">
              <a:lnSpc>
                <a:spcPct val="100000"/>
              </a:lnSpc>
              <a:spcBef>
                <a:spcPts val="0"/>
              </a:spcBef>
              <a:spcAft>
                <a:spcPts val="0"/>
              </a:spcAft>
              <a:buSzPts val="800"/>
              <a:buFont typeface="Open Sans"/>
              <a:buChar char="■"/>
              <a:defRPr/>
            </a:lvl3pPr>
            <a:lvl4pPr lvl="3" algn="ctr" rtl="0">
              <a:lnSpc>
                <a:spcPct val="100000"/>
              </a:lnSpc>
              <a:spcBef>
                <a:spcPts val="0"/>
              </a:spcBef>
              <a:spcAft>
                <a:spcPts val="0"/>
              </a:spcAft>
              <a:buSzPts val="800"/>
              <a:buFont typeface="Open Sans"/>
              <a:buChar char="●"/>
              <a:defRPr/>
            </a:lvl4pPr>
            <a:lvl5pPr lvl="4" algn="ctr" rtl="0">
              <a:lnSpc>
                <a:spcPct val="100000"/>
              </a:lnSpc>
              <a:spcBef>
                <a:spcPts val="0"/>
              </a:spcBef>
              <a:spcAft>
                <a:spcPts val="0"/>
              </a:spcAft>
              <a:buSzPts val="1200"/>
              <a:buFont typeface="Open Sans"/>
              <a:buChar char="○"/>
              <a:defRPr/>
            </a:lvl5pPr>
            <a:lvl6pPr lvl="5" algn="ctr" rtl="0">
              <a:lnSpc>
                <a:spcPct val="100000"/>
              </a:lnSpc>
              <a:spcBef>
                <a:spcPts val="0"/>
              </a:spcBef>
              <a:spcAft>
                <a:spcPts val="0"/>
              </a:spcAft>
              <a:buSzPts val="1200"/>
              <a:buFont typeface="Open Sans"/>
              <a:buChar char="■"/>
              <a:defRPr/>
            </a:lvl6pPr>
            <a:lvl7pPr lvl="6" algn="ctr" rtl="0">
              <a:lnSpc>
                <a:spcPct val="100000"/>
              </a:lnSpc>
              <a:spcBef>
                <a:spcPts val="0"/>
              </a:spcBef>
              <a:spcAft>
                <a:spcPts val="0"/>
              </a:spcAft>
              <a:buSzPts val="700"/>
              <a:buFont typeface="Open Sans"/>
              <a:buChar char="●"/>
              <a:defRPr/>
            </a:lvl7pPr>
            <a:lvl8pPr lvl="7" algn="ctr" rtl="0">
              <a:lnSpc>
                <a:spcPct val="100000"/>
              </a:lnSpc>
              <a:spcBef>
                <a:spcPts val="0"/>
              </a:spcBef>
              <a:spcAft>
                <a:spcPts val="0"/>
              </a:spcAft>
              <a:buSzPts val="700"/>
              <a:buFont typeface="Open Sans"/>
              <a:buChar char="○"/>
              <a:defRPr/>
            </a:lvl8pPr>
            <a:lvl9pPr lvl="8" algn="ctr" rtl="0">
              <a:lnSpc>
                <a:spcPct val="100000"/>
              </a:lnSpc>
              <a:spcBef>
                <a:spcPts val="0"/>
              </a:spcBef>
              <a:spcAft>
                <a:spcPts val="0"/>
              </a:spcAft>
              <a:buSzPts val="600"/>
              <a:buFont typeface="Open Sans"/>
              <a:buChar char="■"/>
              <a:defRPr/>
            </a:lvl9pPr>
          </a:lstStyle>
          <a:p>
            <a:endParaRPr/>
          </a:p>
        </p:txBody>
      </p:sp>
      <p:sp>
        <p:nvSpPr>
          <p:cNvPr id="378" name="Google Shape;378;p9"/>
          <p:cNvSpPr>
            <a:spLocks noGrp="1"/>
          </p:cNvSpPr>
          <p:nvPr>
            <p:ph type="pic" idx="2"/>
          </p:nvPr>
        </p:nvSpPr>
        <p:spPr>
          <a:xfrm>
            <a:off x="4135800" y="539500"/>
            <a:ext cx="4295100" cy="4069200"/>
          </a:xfrm>
          <a:prstGeom prst="snip1Rect">
            <a:avLst>
              <a:gd name="adj" fmla="val 16667"/>
            </a:avLst>
          </a:prstGeom>
          <a:noFill/>
          <a:ln>
            <a:noFill/>
          </a:ln>
        </p:spPr>
      </p:sp>
      <p:grpSp>
        <p:nvGrpSpPr>
          <p:cNvPr id="379" name="Google Shape;379;p9"/>
          <p:cNvGrpSpPr/>
          <p:nvPr/>
        </p:nvGrpSpPr>
        <p:grpSpPr>
          <a:xfrm>
            <a:off x="-2393465" y="-1635538"/>
            <a:ext cx="4710415" cy="5344655"/>
            <a:chOff x="-2317265" y="-1559338"/>
            <a:chExt cx="4710415" cy="5344655"/>
          </a:xfrm>
        </p:grpSpPr>
        <p:pic>
          <p:nvPicPr>
            <p:cNvPr id="380" name="Google Shape;380;p9"/>
            <p:cNvPicPr preferRelativeResize="0"/>
            <p:nvPr/>
          </p:nvPicPr>
          <p:blipFill rotWithShape="1">
            <a:blip r:embed="rId2">
              <a:alphaModFix/>
            </a:blip>
            <a:srcRect l="16960" t="24718" r="7121" b="26177"/>
            <a:stretch/>
          </p:blipFill>
          <p:spPr>
            <a:xfrm>
              <a:off x="-2317265" y="-1559338"/>
              <a:ext cx="3920501" cy="2992224"/>
            </a:xfrm>
            <a:prstGeom prst="rect">
              <a:avLst/>
            </a:prstGeom>
            <a:noFill/>
            <a:ln>
              <a:noFill/>
            </a:ln>
          </p:spPr>
        </p:pic>
        <p:grpSp>
          <p:nvGrpSpPr>
            <p:cNvPr id="381" name="Google Shape;381;p9"/>
            <p:cNvGrpSpPr/>
            <p:nvPr/>
          </p:nvGrpSpPr>
          <p:grpSpPr>
            <a:xfrm>
              <a:off x="-1322674" y="-1333888"/>
              <a:ext cx="3153315" cy="5119205"/>
              <a:chOff x="6643701" y="816087"/>
              <a:chExt cx="3153315" cy="5119205"/>
            </a:xfrm>
          </p:grpSpPr>
          <p:sp>
            <p:nvSpPr>
              <p:cNvPr id="382" name="Google Shape;382;p9"/>
              <p:cNvSpPr/>
              <p:nvPr/>
            </p:nvSpPr>
            <p:spPr>
              <a:xfrm>
                <a:off x="6643701" y="816087"/>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9"/>
              <p:cNvGrpSpPr/>
              <p:nvPr/>
            </p:nvGrpSpPr>
            <p:grpSpPr>
              <a:xfrm>
                <a:off x="8671986" y="2443197"/>
                <a:ext cx="134004" cy="134004"/>
                <a:chOff x="8356813" y="1074288"/>
                <a:chExt cx="351900" cy="351900"/>
              </a:xfrm>
            </p:grpSpPr>
            <p:sp>
              <p:nvSpPr>
                <p:cNvPr id="384" name="Google Shape;384;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9"/>
              <p:cNvGrpSpPr/>
              <p:nvPr/>
            </p:nvGrpSpPr>
            <p:grpSpPr>
              <a:xfrm>
                <a:off x="7678536" y="3129397"/>
                <a:ext cx="134004" cy="134004"/>
                <a:chOff x="8356813" y="1074288"/>
                <a:chExt cx="351900" cy="351900"/>
              </a:xfrm>
            </p:grpSpPr>
            <p:sp>
              <p:nvSpPr>
                <p:cNvPr id="387" name="Google Shape;387;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9"/>
              <p:cNvGrpSpPr/>
              <p:nvPr/>
            </p:nvGrpSpPr>
            <p:grpSpPr>
              <a:xfrm>
                <a:off x="8062611" y="3503222"/>
                <a:ext cx="134004" cy="134004"/>
                <a:chOff x="8356813" y="1074288"/>
                <a:chExt cx="351900" cy="351900"/>
              </a:xfrm>
            </p:grpSpPr>
            <p:sp>
              <p:nvSpPr>
                <p:cNvPr id="390" name="Google Shape;390;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9"/>
            <p:cNvGrpSpPr/>
            <p:nvPr/>
          </p:nvGrpSpPr>
          <p:grpSpPr>
            <a:xfrm>
              <a:off x="121568" y="-846844"/>
              <a:ext cx="88151" cy="2151709"/>
              <a:chOff x="3054755" y="4367024"/>
              <a:chExt cx="88142" cy="1137387"/>
            </a:xfrm>
          </p:grpSpPr>
          <p:sp>
            <p:nvSpPr>
              <p:cNvPr id="393" name="Google Shape;393;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9"/>
            <p:cNvGrpSpPr/>
            <p:nvPr/>
          </p:nvGrpSpPr>
          <p:grpSpPr>
            <a:xfrm>
              <a:off x="361243" y="-718832"/>
              <a:ext cx="88151" cy="2151709"/>
              <a:chOff x="3054755" y="4367024"/>
              <a:chExt cx="88142" cy="1137387"/>
            </a:xfrm>
          </p:grpSpPr>
          <p:sp>
            <p:nvSpPr>
              <p:cNvPr id="396" name="Google Shape;396;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9"/>
            <p:cNvSpPr/>
            <p:nvPr/>
          </p:nvSpPr>
          <p:spPr>
            <a:xfrm rot="5400000">
              <a:off x="501466" y="-1277128"/>
              <a:ext cx="1031181" cy="275218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9"/>
            <p:cNvGrpSpPr/>
            <p:nvPr/>
          </p:nvGrpSpPr>
          <p:grpSpPr>
            <a:xfrm>
              <a:off x="-175967" y="337269"/>
              <a:ext cx="480890" cy="481200"/>
              <a:chOff x="959750" y="3039275"/>
              <a:chExt cx="582050" cy="582425"/>
            </a:xfrm>
          </p:grpSpPr>
          <p:sp>
            <p:nvSpPr>
              <p:cNvPr id="400" name="Google Shape;400;p9"/>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 name="Google Shape;407;p9"/>
          <p:cNvGrpSpPr/>
          <p:nvPr/>
        </p:nvGrpSpPr>
        <p:grpSpPr>
          <a:xfrm>
            <a:off x="6719910" y="2898312"/>
            <a:ext cx="3920501" cy="3213899"/>
            <a:chOff x="6643710" y="2822113"/>
            <a:chExt cx="3920501" cy="3213899"/>
          </a:xfrm>
        </p:grpSpPr>
        <p:sp>
          <p:nvSpPr>
            <p:cNvPr id="408" name="Google Shape;408;p9"/>
            <p:cNvSpPr/>
            <p:nvPr/>
          </p:nvSpPr>
          <p:spPr>
            <a:xfrm>
              <a:off x="8764950" y="2822113"/>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9"/>
            <p:cNvPicPr preferRelativeResize="0"/>
            <p:nvPr/>
          </p:nvPicPr>
          <p:blipFill rotWithShape="1">
            <a:blip r:embed="rId2">
              <a:alphaModFix/>
            </a:blip>
            <a:srcRect l="16960" t="24718" r="7121" b="26177"/>
            <a:stretch/>
          </p:blipFill>
          <p:spPr>
            <a:xfrm>
              <a:off x="6643710" y="3043787"/>
              <a:ext cx="3920501" cy="2992224"/>
            </a:xfrm>
            <a:prstGeom prst="rect">
              <a:avLst/>
            </a:prstGeom>
            <a:noFill/>
            <a:ln>
              <a:noFill/>
            </a:ln>
          </p:spPr>
        </p:pic>
        <p:grpSp>
          <p:nvGrpSpPr>
            <p:cNvPr id="410" name="Google Shape;410;p9"/>
            <p:cNvGrpSpPr/>
            <p:nvPr/>
          </p:nvGrpSpPr>
          <p:grpSpPr>
            <a:xfrm>
              <a:off x="8671987" y="3471620"/>
              <a:ext cx="699928" cy="1651024"/>
              <a:chOff x="8337812" y="3492483"/>
              <a:chExt cx="699928" cy="1651024"/>
            </a:xfrm>
          </p:grpSpPr>
          <p:sp>
            <p:nvSpPr>
              <p:cNvPr id="411" name="Google Shape;411;p9"/>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9"/>
            <p:cNvGrpSpPr/>
            <p:nvPr/>
          </p:nvGrpSpPr>
          <p:grpSpPr>
            <a:xfrm>
              <a:off x="8279400" y="4281138"/>
              <a:ext cx="904666" cy="726121"/>
              <a:chOff x="7945225" y="4302000"/>
              <a:chExt cx="904666" cy="726121"/>
            </a:xfrm>
          </p:grpSpPr>
          <p:sp>
            <p:nvSpPr>
              <p:cNvPr id="415" name="Google Shape;415;p9"/>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9"/>
            <p:cNvSpPr/>
            <p:nvPr/>
          </p:nvSpPr>
          <p:spPr>
            <a:xfrm rot="10800000">
              <a:off x="7869624" y="292026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rot="10800000">
              <a:off x="8028970" y="292088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9"/>
          <p:cNvGrpSpPr/>
          <p:nvPr/>
        </p:nvGrpSpPr>
        <p:grpSpPr>
          <a:xfrm>
            <a:off x="-1953175" y="4816451"/>
            <a:ext cx="4558967" cy="134100"/>
            <a:chOff x="796100" y="3019701"/>
            <a:chExt cx="4558967" cy="134100"/>
          </a:xfrm>
        </p:grpSpPr>
        <p:sp>
          <p:nvSpPr>
            <p:cNvPr id="421" name="Google Shape;421;p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 name="Google Shape;422;p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423" name="Google Shape;423;p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4"/>
        <p:cNvGrpSpPr/>
        <p:nvPr/>
      </p:nvGrpSpPr>
      <p:grpSpPr>
        <a:xfrm>
          <a:off x="0" y="0"/>
          <a:ext cx="0" cy="0"/>
          <a:chOff x="0" y="0"/>
          <a:chExt cx="0" cy="0"/>
        </a:xfrm>
      </p:grpSpPr>
      <p:sp>
        <p:nvSpPr>
          <p:cNvPr id="425" name="Google Shape;425;p10"/>
          <p:cNvSpPr>
            <a:spLocks noGrp="1"/>
          </p:cNvSpPr>
          <p:nvPr>
            <p:ph type="pic" idx="2"/>
          </p:nvPr>
        </p:nvSpPr>
        <p:spPr>
          <a:xfrm>
            <a:off x="0" y="0"/>
            <a:ext cx="9144000" cy="5143500"/>
          </a:xfrm>
          <a:prstGeom prst="rect">
            <a:avLst/>
          </a:prstGeom>
          <a:noFill/>
          <a:ln>
            <a:noFill/>
          </a:ln>
        </p:spPr>
      </p:sp>
      <p:sp>
        <p:nvSpPr>
          <p:cNvPr id="426" name="Google Shape;426;p10"/>
          <p:cNvSpPr txBox="1">
            <a:spLocks noGrp="1"/>
          </p:cNvSpPr>
          <p:nvPr>
            <p:ph type="title"/>
          </p:nvPr>
        </p:nvSpPr>
        <p:spPr>
          <a:xfrm>
            <a:off x="720000" y="539500"/>
            <a:ext cx="3672000" cy="93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medium.com/analytics-vidhya/a-review-of-generative-adversarial-networks-part-1-a3e5757a3dc2"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1.xml"/><Relationship Id="rId5" Type="http://schemas.openxmlformats.org/officeDocument/2006/relationships/image" Target="../media/image22.jpe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1.xml"/><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jantic/DeOldify" TargetMode="External"/><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26.jpeg"/><Relationship Id="rId5" Type="http://schemas.openxmlformats.org/officeDocument/2006/relationships/image" Target="../media/image14.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hyperlink" Target="https://dl.acm.org/doi/10.1145/2897824.292597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p:cNvGrpSpPr/>
        <p:nvPr/>
      </p:nvGrpSpPr>
      <p:grpSpPr>
        <a:xfrm>
          <a:off x="0" y="0"/>
          <a:ext cx="0" cy="0"/>
          <a:chOff x="0" y="0"/>
          <a:chExt cx="0" cy="0"/>
        </a:xfrm>
      </p:grpSpPr>
      <p:sp>
        <p:nvSpPr>
          <p:cNvPr id="1431" name="Google Shape;1431;p35"/>
          <p:cNvSpPr txBox="1">
            <a:spLocks noGrp="1"/>
          </p:cNvSpPr>
          <p:nvPr>
            <p:ph type="subTitle" idx="1"/>
          </p:nvPr>
        </p:nvSpPr>
        <p:spPr>
          <a:xfrm>
            <a:off x="922069" y="3376875"/>
            <a:ext cx="3865335" cy="12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2"/>
                </a:solidFill>
              </a:rPr>
              <a:t>Will Buchta, Deena Selitsky, Sarah Semy, &amp; Humza Qureshi</a:t>
            </a:r>
            <a:endParaRPr sz="1400">
              <a:solidFill>
                <a:schemeClr val="dk2"/>
              </a:solidFill>
            </a:endParaRPr>
          </a:p>
          <a:p>
            <a:pPr marL="0" lvl="0" indent="0" algn="l" rtl="0">
              <a:spcBef>
                <a:spcPts val="0"/>
              </a:spcBef>
              <a:spcAft>
                <a:spcPts val="0"/>
              </a:spcAft>
              <a:buNone/>
            </a:pPr>
            <a:endParaRPr sz="1400">
              <a:solidFill>
                <a:schemeClr val="dk2"/>
              </a:solidFill>
            </a:endParaRPr>
          </a:p>
          <a:p>
            <a:pPr marL="0" lvl="0" indent="0" algn="l" rtl="0">
              <a:spcBef>
                <a:spcPts val="0"/>
              </a:spcBef>
              <a:spcAft>
                <a:spcPts val="0"/>
              </a:spcAft>
              <a:buNone/>
            </a:pPr>
            <a:r>
              <a:rPr lang="en" sz="1400">
                <a:solidFill>
                  <a:schemeClr val="dk2"/>
                </a:solidFill>
              </a:rPr>
              <a:t>July 23, 2024</a:t>
            </a:r>
            <a:endParaRPr sz="1400">
              <a:solidFill>
                <a:schemeClr val="dk2"/>
              </a:solidFill>
            </a:endParaRPr>
          </a:p>
        </p:txBody>
      </p:sp>
      <p:sp>
        <p:nvSpPr>
          <p:cNvPr id="1432" name="Google Shape;1432;p35"/>
          <p:cNvSpPr txBox="1">
            <a:spLocks noGrp="1"/>
          </p:cNvSpPr>
          <p:nvPr>
            <p:ph type="ctrTitle"/>
          </p:nvPr>
        </p:nvSpPr>
        <p:spPr>
          <a:xfrm>
            <a:off x="922750" y="172500"/>
            <a:ext cx="5366075" cy="3849429"/>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3600" b="0">
                <a:latin typeface="Playfair Display"/>
                <a:ea typeface="Playfair Display"/>
                <a:cs typeface="Playfair Display"/>
                <a:sym typeface="Playfair Display"/>
              </a:rPr>
              <a:t>Colorization of Black and White Images Using Machine Learning</a:t>
            </a:r>
            <a:endParaRPr sz="3600" b="0">
              <a:latin typeface="Playfair Display"/>
              <a:ea typeface="Playfair Display"/>
              <a:cs typeface="Playfair Display"/>
              <a:sym typeface="Playfair Display"/>
            </a:endParaRPr>
          </a:p>
          <a:p>
            <a:pPr marL="0" lvl="0" indent="0" algn="l" rtl="0">
              <a:spcBef>
                <a:spcPts val="0"/>
              </a:spcBef>
              <a:spcAft>
                <a:spcPts val="0"/>
              </a:spcAft>
              <a:buNone/>
            </a:pPr>
            <a:endParaRPr/>
          </a:p>
        </p:txBody>
      </p:sp>
      <p:grpSp>
        <p:nvGrpSpPr>
          <p:cNvPr id="1433" name="Google Shape;1433;p35"/>
          <p:cNvGrpSpPr/>
          <p:nvPr/>
        </p:nvGrpSpPr>
        <p:grpSpPr>
          <a:xfrm>
            <a:off x="1096850" y="3242811"/>
            <a:ext cx="3936683" cy="134070"/>
            <a:chOff x="1096850" y="3242811"/>
            <a:chExt cx="3936683" cy="134070"/>
          </a:xfrm>
        </p:grpSpPr>
        <p:cxnSp>
          <p:nvCxnSpPr>
            <p:cNvPr id="1434" name="Google Shape;1434;p35"/>
            <p:cNvCxnSpPr/>
            <p:nvPr/>
          </p:nvCxnSpPr>
          <p:spPr>
            <a:xfrm>
              <a:off x="1096850" y="3309850"/>
              <a:ext cx="3840600" cy="0"/>
            </a:xfrm>
            <a:prstGeom prst="straightConnector1">
              <a:avLst/>
            </a:prstGeom>
            <a:noFill/>
            <a:ln w="9525" cap="flat" cmpd="sng">
              <a:solidFill>
                <a:schemeClr val="dk2"/>
              </a:solidFill>
              <a:prstDash val="solid"/>
              <a:round/>
              <a:headEnd type="none" w="med" len="med"/>
              <a:tailEnd type="none" w="med" len="med"/>
            </a:ln>
          </p:spPr>
        </p:cxnSp>
        <p:grpSp>
          <p:nvGrpSpPr>
            <p:cNvPr id="1435" name="Google Shape;1435;p35"/>
            <p:cNvGrpSpPr/>
            <p:nvPr/>
          </p:nvGrpSpPr>
          <p:grpSpPr>
            <a:xfrm>
              <a:off x="4899464" y="3242811"/>
              <a:ext cx="134070" cy="134070"/>
              <a:chOff x="8382514" y="1084976"/>
              <a:chExt cx="265800" cy="265800"/>
            </a:xfrm>
          </p:grpSpPr>
          <p:sp>
            <p:nvSpPr>
              <p:cNvPr id="1436" name="Google Shape;1436;p35"/>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8" name="Google Shape;1438;p35"/>
          <p:cNvGrpSpPr/>
          <p:nvPr/>
        </p:nvGrpSpPr>
        <p:grpSpPr>
          <a:xfrm>
            <a:off x="8017432" y="-313900"/>
            <a:ext cx="134070" cy="1891362"/>
            <a:chOff x="8017432" y="-313900"/>
            <a:chExt cx="134070" cy="1891362"/>
          </a:xfrm>
        </p:grpSpPr>
        <p:sp>
          <p:nvSpPr>
            <p:cNvPr id="1439" name="Google Shape;1439;p35"/>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5"/>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5"/>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35"/>
          <p:cNvGrpSpPr/>
          <p:nvPr/>
        </p:nvGrpSpPr>
        <p:grpSpPr>
          <a:xfrm>
            <a:off x="6309526" y="957475"/>
            <a:ext cx="3504715" cy="5119205"/>
            <a:chOff x="6309526" y="836950"/>
            <a:chExt cx="3504715" cy="5119205"/>
          </a:xfrm>
        </p:grpSpPr>
        <p:sp>
          <p:nvSpPr>
            <p:cNvPr id="1443" name="Google Shape;1443;p35"/>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35"/>
            <p:cNvGrpSpPr/>
            <p:nvPr/>
          </p:nvGrpSpPr>
          <p:grpSpPr>
            <a:xfrm>
              <a:off x="7728436" y="3524084"/>
              <a:ext cx="134004" cy="134004"/>
              <a:chOff x="8356813" y="1074288"/>
              <a:chExt cx="351900" cy="351900"/>
            </a:xfrm>
          </p:grpSpPr>
          <p:sp>
            <p:nvSpPr>
              <p:cNvPr id="1445" name="Google Shape;1445;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5"/>
            <p:cNvGrpSpPr/>
            <p:nvPr/>
          </p:nvGrpSpPr>
          <p:grpSpPr>
            <a:xfrm>
              <a:off x="7344361" y="3150259"/>
              <a:ext cx="134004" cy="134004"/>
              <a:chOff x="8356813" y="1074288"/>
              <a:chExt cx="351900" cy="351900"/>
            </a:xfrm>
          </p:grpSpPr>
          <p:sp>
            <p:nvSpPr>
              <p:cNvPr id="1448" name="Google Shape;1448;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35"/>
            <p:cNvGrpSpPr/>
            <p:nvPr/>
          </p:nvGrpSpPr>
          <p:grpSpPr>
            <a:xfrm>
              <a:off x="8337811" y="2464059"/>
              <a:ext cx="134004" cy="134004"/>
              <a:chOff x="8356813" y="1074288"/>
              <a:chExt cx="351900" cy="351900"/>
            </a:xfrm>
          </p:grpSpPr>
          <p:sp>
            <p:nvSpPr>
              <p:cNvPr id="1451" name="Google Shape;1451;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35"/>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pic>
        <p:nvPicPr>
          <p:cNvPr id="6" name="Picture 5" descr="A collage of images of a cat&#10;&#10;Description automatically generated">
            <a:extLst>
              <a:ext uri="{FF2B5EF4-FFF2-40B4-BE49-F238E27FC236}">
                <a16:creationId xmlns:a16="http://schemas.microsoft.com/office/drawing/2014/main" id="{7BB13E41-6368-1ABB-B757-09B7FE82F32E}"/>
              </a:ext>
            </a:extLst>
          </p:cNvPr>
          <p:cNvPicPr>
            <a:picLocks noChangeAspect="1"/>
          </p:cNvPicPr>
          <p:nvPr/>
        </p:nvPicPr>
        <p:blipFill>
          <a:blip r:embed="rId3"/>
          <a:stretch>
            <a:fillRect/>
          </a:stretch>
        </p:blipFill>
        <p:spPr>
          <a:xfrm>
            <a:off x="452388" y="1025871"/>
            <a:ext cx="4900361" cy="3266908"/>
          </a:xfrm>
          <a:prstGeom prst="rect">
            <a:avLst/>
          </a:prstGeom>
        </p:spPr>
      </p:pic>
      <p:sp>
        <p:nvSpPr>
          <p:cNvPr id="1556" name="Google Shape;1556;p41"/>
          <p:cNvSpPr txBox="1">
            <a:spLocks noGrp="1"/>
          </p:cNvSpPr>
          <p:nvPr>
            <p:ph type="title"/>
          </p:nvPr>
        </p:nvSpPr>
        <p:spPr>
          <a:xfrm>
            <a:off x="720000" y="37358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Global Fusion Autoencoder Results</a:t>
            </a:r>
            <a:endParaRPr sz="2800"/>
          </a:p>
        </p:txBody>
      </p:sp>
      <p:grpSp>
        <p:nvGrpSpPr>
          <p:cNvPr id="1559" name="Google Shape;1559;p41"/>
          <p:cNvGrpSpPr/>
          <p:nvPr/>
        </p:nvGrpSpPr>
        <p:grpSpPr>
          <a:xfrm>
            <a:off x="-123925" y="4132283"/>
            <a:ext cx="4558967" cy="1141122"/>
            <a:chOff x="-123925" y="4132283"/>
            <a:chExt cx="4558967" cy="1141122"/>
          </a:xfrm>
        </p:grpSpPr>
        <p:grpSp>
          <p:nvGrpSpPr>
            <p:cNvPr id="1560" name="Google Shape;1560;p41"/>
            <p:cNvGrpSpPr/>
            <p:nvPr/>
          </p:nvGrpSpPr>
          <p:grpSpPr>
            <a:xfrm>
              <a:off x="-2" y="4132283"/>
              <a:ext cx="2308406" cy="1141122"/>
              <a:chOff x="-2" y="4132283"/>
              <a:chExt cx="2308406" cy="1141122"/>
            </a:xfrm>
          </p:grpSpPr>
          <p:sp>
            <p:nvSpPr>
              <p:cNvPr id="1561" name="Google Shape;1561;p41"/>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1"/>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41"/>
            <p:cNvGrpSpPr/>
            <p:nvPr/>
          </p:nvGrpSpPr>
          <p:grpSpPr>
            <a:xfrm>
              <a:off x="-123925" y="4386226"/>
              <a:ext cx="4558967" cy="134100"/>
              <a:chOff x="796100" y="3019701"/>
              <a:chExt cx="4558967" cy="134100"/>
            </a:xfrm>
          </p:grpSpPr>
          <p:sp>
            <p:nvSpPr>
              <p:cNvPr id="1564" name="Google Shape;1564;p41"/>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5" name="Google Shape;1565;p41"/>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66" name="Google Shape;1566;p41"/>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a:extLst>
              <a:ext uri="{FF2B5EF4-FFF2-40B4-BE49-F238E27FC236}">
                <a16:creationId xmlns:a16="http://schemas.microsoft.com/office/drawing/2014/main" id="{A912C5E3-C415-60AA-BB61-8C65CF9F1ADB}"/>
              </a:ext>
            </a:extLst>
          </p:cNvPr>
          <p:cNvSpPr txBox="1"/>
          <p:nvPr/>
        </p:nvSpPr>
        <p:spPr>
          <a:xfrm>
            <a:off x="5688905" y="1880264"/>
            <a:ext cx="2521844" cy="523220"/>
          </a:xfrm>
          <a:prstGeom prst="rect">
            <a:avLst/>
          </a:prstGeom>
          <a:noFill/>
        </p:spPr>
        <p:txBody>
          <a:bodyPr wrap="none" rtlCol="0">
            <a:spAutoFit/>
          </a:bodyPr>
          <a:lstStyle/>
          <a:p>
            <a:pPr algn="ctr"/>
            <a:r>
              <a:rPr lang="en-US"/>
              <a:t>“Global Fusion” Autoencoder </a:t>
            </a:r>
          </a:p>
          <a:p>
            <a:pPr algn="ctr"/>
            <a:r>
              <a:rPr lang="en-US"/>
              <a:t>on Train Dataset</a:t>
            </a:r>
          </a:p>
        </p:txBody>
      </p:sp>
      <p:sp>
        <p:nvSpPr>
          <p:cNvPr id="2" name="TextBox 1">
            <a:extLst>
              <a:ext uri="{FF2B5EF4-FFF2-40B4-BE49-F238E27FC236}">
                <a16:creationId xmlns:a16="http://schemas.microsoft.com/office/drawing/2014/main" id="{E9F74214-9A9D-B443-7A8E-75B91D9F91D1}"/>
              </a:ext>
            </a:extLst>
          </p:cNvPr>
          <p:cNvSpPr txBox="1"/>
          <p:nvPr/>
        </p:nvSpPr>
        <p:spPr>
          <a:xfrm>
            <a:off x="5688905" y="2740017"/>
            <a:ext cx="2693366" cy="738664"/>
          </a:xfrm>
          <a:prstGeom prst="rect">
            <a:avLst/>
          </a:prstGeom>
          <a:noFill/>
        </p:spPr>
        <p:txBody>
          <a:bodyPr wrap="none" rtlCol="0">
            <a:spAutoFit/>
          </a:bodyPr>
          <a:lstStyle/>
          <a:p>
            <a:r>
              <a:rPr lang="en-US"/>
              <a:t>Future Improvements:</a:t>
            </a:r>
          </a:p>
          <a:p>
            <a:pPr marL="285750" indent="-285750">
              <a:buFont typeface="Arial" panose="020B0604020202020204" pitchFamily="34" charset="0"/>
              <a:buChar char="•"/>
            </a:pPr>
            <a:r>
              <a:rPr lang="en-US"/>
              <a:t>Investigate LAB color space</a:t>
            </a:r>
          </a:p>
          <a:p>
            <a:pPr marL="285750" indent="-285750">
              <a:buFont typeface="Arial" panose="020B0604020202020204" pitchFamily="34" charset="0"/>
              <a:buChar char="•"/>
            </a:pPr>
            <a:r>
              <a:rPr lang="en-US"/>
              <a:t>Optimize context extraction</a:t>
            </a:r>
          </a:p>
        </p:txBody>
      </p:sp>
    </p:spTree>
    <p:extLst>
      <p:ext uri="{BB962C8B-B14F-4D97-AF65-F5344CB8AC3E}">
        <p14:creationId xmlns:p14="http://schemas.microsoft.com/office/powerpoint/2010/main" val="1625772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42"/>
          <p:cNvSpPr txBox="1">
            <a:spLocks noGrp="1"/>
          </p:cNvSpPr>
          <p:nvPr>
            <p:ph type="title" idx="2"/>
          </p:nvPr>
        </p:nvSpPr>
        <p:spPr>
          <a:xfrm>
            <a:off x="720000" y="954287"/>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1573" name="Google Shape;1573;p42"/>
          <p:cNvGrpSpPr/>
          <p:nvPr/>
        </p:nvGrpSpPr>
        <p:grpSpPr>
          <a:xfrm>
            <a:off x="-374387" y="3354325"/>
            <a:ext cx="3922590" cy="2969900"/>
            <a:chOff x="-374387" y="3354325"/>
            <a:chExt cx="3922590" cy="2969900"/>
          </a:xfrm>
        </p:grpSpPr>
        <p:pic>
          <p:nvPicPr>
            <p:cNvPr id="1574" name="Google Shape;1574;p42"/>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575" name="Google Shape;1575;p42"/>
            <p:cNvGrpSpPr/>
            <p:nvPr/>
          </p:nvGrpSpPr>
          <p:grpSpPr>
            <a:xfrm>
              <a:off x="1853583" y="4445557"/>
              <a:ext cx="1694620" cy="1360169"/>
              <a:chOff x="7945225" y="4302000"/>
              <a:chExt cx="904666" cy="726121"/>
            </a:xfrm>
          </p:grpSpPr>
          <p:sp>
            <p:nvSpPr>
              <p:cNvPr id="1576" name="Google Shape;1576;p4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0" name="Google Shape;1580;p42"/>
          <p:cNvGrpSpPr/>
          <p:nvPr/>
        </p:nvGrpSpPr>
        <p:grpSpPr>
          <a:xfrm>
            <a:off x="6487513" y="-1301175"/>
            <a:ext cx="4268216" cy="6666030"/>
            <a:chOff x="6128138" y="-1301175"/>
            <a:chExt cx="4268216" cy="6666030"/>
          </a:xfrm>
        </p:grpSpPr>
        <p:sp>
          <p:nvSpPr>
            <p:cNvPr id="1581" name="Google Shape;1581;p42"/>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2"/>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2"/>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2"/>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2"/>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6" name="Google Shape;1586;p42"/>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87" name="Google Shape;1587;p42"/>
            <p:cNvGrpSpPr/>
            <p:nvPr/>
          </p:nvGrpSpPr>
          <p:grpSpPr>
            <a:xfrm rot="5400000">
              <a:off x="7873341" y="4254316"/>
              <a:ext cx="708100" cy="708500"/>
              <a:chOff x="3678700" y="407275"/>
              <a:chExt cx="708100" cy="708500"/>
            </a:xfrm>
          </p:grpSpPr>
          <p:sp>
            <p:nvSpPr>
              <p:cNvPr id="1588" name="Google Shape;1588;p42"/>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2"/>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2"/>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2"/>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2"/>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2"/>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2"/>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42"/>
            <p:cNvGrpSpPr/>
            <p:nvPr/>
          </p:nvGrpSpPr>
          <p:grpSpPr>
            <a:xfrm rot="5400000">
              <a:off x="8639847" y="3354200"/>
              <a:ext cx="457787" cy="458045"/>
              <a:chOff x="3678700" y="407275"/>
              <a:chExt cx="708100" cy="708500"/>
            </a:xfrm>
          </p:grpSpPr>
          <p:sp>
            <p:nvSpPr>
              <p:cNvPr id="1596" name="Google Shape;1596;p42"/>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2"/>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2"/>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2"/>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2"/>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2"/>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2"/>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42"/>
            <p:cNvGrpSpPr/>
            <p:nvPr/>
          </p:nvGrpSpPr>
          <p:grpSpPr>
            <a:xfrm>
              <a:off x="7787267" y="539497"/>
              <a:ext cx="208184" cy="208184"/>
              <a:chOff x="8356813" y="1074288"/>
              <a:chExt cx="351900" cy="351900"/>
            </a:xfrm>
          </p:grpSpPr>
          <p:sp>
            <p:nvSpPr>
              <p:cNvPr id="1604" name="Google Shape;1604;p42"/>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2"/>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42"/>
            <p:cNvGrpSpPr/>
            <p:nvPr/>
          </p:nvGrpSpPr>
          <p:grpSpPr>
            <a:xfrm>
              <a:off x="7194842" y="2467660"/>
              <a:ext cx="208184" cy="208184"/>
              <a:chOff x="8356813" y="1074288"/>
              <a:chExt cx="351900" cy="351900"/>
            </a:xfrm>
          </p:grpSpPr>
          <p:sp>
            <p:nvSpPr>
              <p:cNvPr id="1607" name="Google Shape;1607;p42"/>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2"/>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9" name="Google Shape;1609;p42"/>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2"/>
          <p:cNvGrpSpPr/>
          <p:nvPr/>
        </p:nvGrpSpPr>
        <p:grpSpPr>
          <a:xfrm>
            <a:off x="796100" y="3019701"/>
            <a:ext cx="4558967" cy="134100"/>
            <a:chOff x="796100" y="3019701"/>
            <a:chExt cx="4558967" cy="134100"/>
          </a:xfrm>
        </p:grpSpPr>
        <p:sp>
          <p:nvSpPr>
            <p:cNvPr id="1611" name="Google Shape;1611;p42"/>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12" name="Google Shape;1612;p42"/>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613" name="Google Shape;1613;p42"/>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itle 3">
            <a:extLst>
              <a:ext uri="{FF2B5EF4-FFF2-40B4-BE49-F238E27FC236}">
                <a16:creationId xmlns:a16="http://schemas.microsoft.com/office/drawing/2014/main" id="{103CF9A1-608B-68AB-81FB-D74E8E6E60C9}"/>
              </a:ext>
            </a:extLst>
          </p:cNvPr>
          <p:cNvSpPr>
            <a:spLocks noGrp="1"/>
          </p:cNvSpPr>
          <p:nvPr>
            <p:ph type="title"/>
          </p:nvPr>
        </p:nvSpPr>
        <p:spPr>
          <a:xfrm>
            <a:off x="720000" y="2053812"/>
            <a:ext cx="5526563" cy="867313"/>
          </a:xfrm>
        </p:spPr>
        <p:txBody>
          <a:bodyPr/>
          <a:lstStyle/>
          <a:p>
            <a:r>
              <a:rPr lang="en-US" sz="4000"/>
              <a:t>Convolutional Neural Network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algn="l"/>
            <a:r>
              <a:rPr lang="en" sz="2800"/>
              <a:t>How does a CNN </a:t>
            </a:r>
            <a:r>
              <a:rPr lang="en-US" sz="2800"/>
              <a:t>work?</a:t>
            </a:r>
          </a:p>
        </p:txBody>
      </p:sp>
      <p:sp>
        <p:nvSpPr>
          <p:cNvPr id="1619" name="Google Shape;1619;p43"/>
          <p:cNvSpPr txBox="1">
            <a:spLocks noGrp="1"/>
          </p:cNvSpPr>
          <p:nvPr>
            <p:ph type="subTitle" idx="1"/>
          </p:nvPr>
        </p:nvSpPr>
        <p:spPr>
          <a:xfrm>
            <a:off x="2630725" y="1475411"/>
            <a:ext cx="2583697" cy="2402100"/>
          </a:xfrm>
          <a:prstGeom prst="rect">
            <a:avLst/>
          </a:prstGeom>
        </p:spPr>
        <p:txBody>
          <a:bodyPr spcFirstLastPara="1" wrap="square" lIns="91425" tIns="91425" rIns="91425" bIns="91425" anchor="t" anchorCtr="0">
            <a:noAutofit/>
          </a:bodyPr>
          <a:lstStyle/>
          <a:p>
            <a:pPr>
              <a:lnSpc>
                <a:spcPct val="114999"/>
              </a:lnSpc>
            </a:pPr>
            <a:r>
              <a:rPr lang="en-US">
                <a:latin typeface="Arial"/>
              </a:rPr>
              <a:t>A simple CNN typically has:</a:t>
            </a:r>
          </a:p>
          <a:p>
            <a:pPr>
              <a:lnSpc>
                <a:spcPct val="114999"/>
              </a:lnSpc>
            </a:pPr>
            <a:endParaRPr lang="en-US">
              <a:latin typeface="Arial"/>
            </a:endParaRPr>
          </a:p>
          <a:p>
            <a:pPr marL="285750" indent="-285750">
              <a:lnSpc>
                <a:spcPct val="114999"/>
              </a:lnSpc>
              <a:buFont typeface="Wingdings"/>
              <a:buChar char="v"/>
            </a:pPr>
            <a:r>
              <a:rPr lang="en-US" b="1">
                <a:latin typeface="Arial"/>
              </a:rPr>
              <a:t>2-3 </a:t>
            </a:r>
            <a:r>
              <a:rPr lang="en-US">
                <a:latin typeface="Arial"/>
              </a:rPr>
              <a:t>Convolutional Layers</a:t>
            </a:r>
          </a:p>
          <a:p>
            <a:pPr marL="285750" indent="-285750">
              <a:lnSpc>
                <a:spcPct val="114999"/>
              </a:lnSpc>
              <a:buFont typeface="Wingdings"/>
              <a:buChar char="v"/>
            </a:pPr>
            <a:r>
              <a:rPr lang="en-US" b="1">
                <a:latin typeface="Arial"/>
              </a:rPr>
              <a:t>2 </a:t>
            </a:r>
            <a:r>
              <a:rPr lang="en-US">
                <a:latin typeface="Arial"/>
              </a:rPr>
              <a:t>Pooling Layers</a:t>
            </a:r>
          </a:p>
          <a:p>
            <a:pPr marL="285750" indent="-285750">
              <a:lnSpc>
                <a:spcPct val="114999"/>
              </a:lnSpc>
              <a:buFont typeface="Wingdings"/>
              <a:buChar char="v"/>
            </a:pPr>
            <a:r>
              <a:rPr lang="en-US" b="1">
                <a:latin typeface="Arial"/>
              </a:rPr>
              <a:t>2 </a:t>
            </a:r>
            <a:r>
              <a:rPr lang="en-US">
                <a:latin typeface="Arial"/>
              </a:rPr>
              <a:t>Fully Connected Layers</a:t>
            </a:r>
          </a:p>
          <a:p>
            <a:pPr marL="285750" indent="-285750">
              <a:lnSpc>
                <a:spcPct val="114999"/>
              </a:lnSpc>
              <a:buFont typeface="Wingdings"/>
              <a:buChar char="v"/>
            </a:pPr>
            <a:r>
              <a:rPr lang="en-US" b="1">
                <a:latin typeface="Arial"/>
              </a:rPr>
              <a:t>6-8</a:t>
            </a:r>
            <a:r>
              <a:rPr lang="en-US">
                <a:latin typeface="Arial"/>
              </a:rPr>
              <a:t> Total Layers (excluding input and output layers)</a:t>
            </a:r>
          </a:p>
          <a:p>
            <a:pPr marL="285750" lvl="0" indent="-285750" algn="l">
              <a:lnSpc>
                <a:spcPct val="114999"/>
              </a:lnSpc>
              <a:spcBef>
                <a:spcPts val="0"/>
              </a:spcBef>
              <a:spcAft>
                <a:spcPts val="0"/>
              </a:spcAft>
              <a:buFont typeface="Wingdings"/>
              <a:buChar char="v"/>
            </a:pPr>
            <a:endParaRPr lang="en-US"/>
          </a:p>
        </p:txBody>
      </p:sp>
      <p:sp>
        <p:nvSpPr>
          <p:cNvPr id="1620" name="Google Shape;1620;p43"/>
          <p:cNvSpPr txBox="1">
            <a:spLocks noGrp="1"/>
          </p:cNvSpPr>
          <p:nvPr>
            <p:ph type="subTitle" idx="2"/>
          </p:nvPr>
        </p:nvSpPr>
        <p:spPr>
          <a:xfrm>
            <a:off x="485970" y="1665912"/>
            <a:ext cx="2148017" cy="2469631"/>
          </a:xfrm>
          <a:prstGeom prst="rect">
            <a:avLst/>
          </a:prstGeom>
        </p:spPr>
        <p:txBody>
          <a:bodyPr spcFirstLastPara="1" wrap="square" lIns="91425" tIns="91425" rIns="91425" bIns="91425" anchor="t" anchorCtr="0">
            <a:noAutofit/>
          </a:bodyPr>
          <a:lstStyle/>
          <a:p>
            <a:pPr marL="0" indent="0">
              <a:lnSpc>
                <a:spcPct val="114999"/>
              </a:lnSpc>
            </a:pPr>
            <a:r>
              <a:rPr lang="en-US">
                <a:latin typeface="Arial"/>
              </a:rPr>
              <a:t>A CNN is a specialized type of artificial neural network designed to process and analyze visual data</a:t>
            </a:r>
          </a:p>
        </p:txBody>
      </p:sp>
      <p:grpSp>
        <p:nvGrpSpPr>
          <p:cNvPr id="1621" name="Google Shape;1621;p43"/>
          <p:cNvGrpSpPr/>
          <p:nvPr/>
        </p:nvGrpSpPr>
        <p:grpSpPr>
          <a:xfrm>
            <a:off x="-123925" y="4132283"/>
            <a:ext cx="4558967" cy="1141122"/>
            <a:chOff x="-123925" y="4132283"/>
            <a:chExt cx="4558967" cy="1141122"/>
          </a:xfrm>
        </p:grpSpPr>
        <p:grpSp>
          <p:nvGrpSpPr>
            <p:cNvPr id="1622" name="Google Shape;1622;p43"/>
            <p:cNvGrpSpPr/>
            <p:nvPr/>
          </p:nvGrpSpPr>
          <p:grpSpPr>
            <a:xfrm>
              <a:off x="-2" y="4132283"/>
              <a:ext cx="2308406" cy="1141122"/>
              <a:chOff x="-2" y="4132283"/>
              <a:chExt cx="2308406" cy="1141122"/>
            </a:xfrm>
          </p:grpSpPr>
          <p:sp>
            <p:nvSpPr>
              <p:cNvPr id="1623" name="Google Shape;1623;p43"/>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3"/>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43"/>
            <p:cNvGrpSpPr/>
            <p:nvPr/>
          </p:nvGrpSpPr>
          <p:grpSpPr>
            <a:xfrm>
              <a:off x="-123925" y="4386226"/>
              <a:ext cx="4558967" cy="134100"/>
              <a:chOff x="796100" y="3019701"/>
              <a:chExt cx="4558967" cy="134100"/>
            </a:xfrm>
          </p:grpSpPr>
          <p:sp>
            <p:nvSpPr>
              <p:cNvPr id="1626" name="Google Shape;1626;p43"/>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7" name="Google Shape;1627;p43"/>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628" name="Google Shape;1628;p43"/>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BA8AD558-4571-39BD-B12A-8D1EA008A05B}"/>
              </a:ext>
            </a:extLst>
          </p:cNvPr>
          <p:cNvSpPr txBox="1"/>
          <p:nvPr/>
        </p:nvSpPr>
        <p:spPr>
          <a:xfrm>
            <a:off x="5537863" y="1527887"/>
            <a:ext cx="2774400"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 more complex CNN typically has:</a:t>
            </a:r>
          </a:p>
          <a:p>
            <a:pPr marL="285750" indent="-285750">
              <a:buFont typeface="Wingdings"/>
              <a:buChar char="v"/>
            </a:pPr>
            <a:endParaRPr lang="en-US"/>
          </a:p>
          <a:p>
            <a:pPr marL="285750" indent="-285750">
              <a:buFont typeface="Wingdings"/>
              <a:buChar char="v"/>
            </a:pPr>
            <a:r>
              <a:rPr lang="en-US" b="1"/>
              <a:t>10-100s</a:t>
            </a:r>
            <a:r>
              <a:rPr lang="en-US"/>
              <a:t> Convolutional Layers</a:t>
            </a:r>
          </a:p>
          <a:p>
            <a:pPr marL="285750" indent="-285750">
              <a:buFont typeface="Wingdings"/>
              <a:buChar char="v"/>
            </a:pPr>
            <a:r>
              <a:rPr lang="en-US" b="1"/>
              <a:t>5-10</a:t>
            </a:r>
            <a:r>
              <a:rPr lang="en-US"/>
              <a:t> Pooling Layers</a:t>
            </a:r>
          </a:p>
          <a:p>
            <a:pPr marL="285750" indent="-285750">
              <a:buFont typeface="Wingdings"/>
              <a:buChar char="v"/>
            </a:pPr>
            <a:r>
              <a:rPr lang="en-US" b="1"/>
              <a:t>1-3</a:t>
            </a:r>
            <a:r>
              <a:rPr lang="en-US"/>
              <a:t> Fully Connected Layers</a:t>
            </a:r>
          </a:p>
          <a:p>
            <a:pPr marL="285750" indent="-285750">
              <a:buFont typeface="Wingdings"/>
              <a:buChar char="v"/>
            </a:pPr>
            <a:r>
              <a:rPr lang="en-US" b="1"/>
              <a:t>20 – 100+</a:t>
            </a:r>
            <a:r>
              <a:rPr lang="en-US"/>
              <a:t> Total Layers (excluding input and output layers)</a:t>
            </a:r>
          </a:p>
          <a:p>
            <a:pPr algn="l"/>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CNN Results</a:t>
            </a:r>
            <a:endParaRPr sz="2800"/>
          </a:p>
        </p:txBody>
      </p:sp>
      <p:pic>
        <p:nvPicPr>
          <p:cNvPr id="2" name="Picture 1" descr="A collage of images of people playing tennis&#10;&#10;Description automatically generated">
            <a:extLst>
              <a:ext uri="{FF2B5EF4-FFF2-40B4-BE49-F238E27FC236}">
                <a16:creationId xmlns:a16="http://schemas.microsoft.com/office/drawing/2014/main" id="{3E89BFF0-CDD5-05BF-776A-C3543CAD08CE}"/>
              </a:ext>
            </a:extLst>
          </p:cNvPr>
          <p:cNvPicPr>
            <a:picLocks noChangeAspect="1"/>
          </p:cNvPicPr>
          <p:nvPr/>
        </p:nvPicPr>
        <p:blipFill rotWithShape="1">
          <a:blip r:embed="rId3"/>
          <a:srcRect l="6791" t="5772" r="5263" b="5942"/>
          <a:stretch/>
        </p:blipFill>
        <p:spPr>
          <a:xfrm>
            <a:off x="721977" y="1539905"/>
            <a:ext cx="3280353" cy="3290833"/>
          </a:xfrm>
          <a:prstGeom prst="rect">
            <a:avLst/>
          </a:prstGeom>
        </p:spPr>
      </p:pic>
      <p:pic>
        <p:nvPicPr>
          <p:cNvPr id="3" name="Picture 2" descr="A collage of images of people and food&#10;&#10;Description automatically generated">
            <a:extLst>
              <a:ext uri="{FF2B5EF4-FFF2-40B4-BE49-F238E27FC236}">
                <a16:creationId xmlns:a16="http://schemas.microsoft.com/office/drawing/2014/main" id="{72987A38-DD3A-5B7C-127C-5175790E73DD}"/>
              </a:ext>
            </a:extLst>
          </p:cNvPr>
          <p:cNvPicPr>
            <a:picLocks noChangeAspect="1"/>
          </p:cNvPicPr>
          <p:nvPr/>
        </p:nvPicPr>
        <p:blipFill rotWithShape="1">
          <a:blip r:embed="rId4"/>
          <a:srcRect l="6791" t="6112" r="5942" b="5942"/>
          <a:stretch/>
        </p:blipFill>
        <p:spPr>
          <a:xfrm>
            <a:off x="4774909" y="1534661"/>
            <a:ext cx="3285611" cy="3296082"/>
          </a:xfrm>
          <a:prstGeom prst="rect">
            <a:avLst/>
          </a:prstGeom>
        </p:spPr>
      </p:pic>
      <p:sp>
        <p:nvSpPr>
          <p:cNvPr id="4" name="TextBox 3">
            <a:extLst>
              <a:ext uri="{FF2B5EF4-FFF2-40B4-BE49-F238E27FC236}">
                <a16:creationId xmlns:a16="http://schemas.microsoft.com/office/drawing/2014/main" id="{D5074A41-CB8C-5327-D5E9-605E015BE1FC}"/>
              </a:ext>
            </a:extLst>
          </p:cNvPr>
          <p:cNvSpPr txBox="1"/>
          <p:nvPr/>
        </p:nvSpPr>
        <p:spPr>
          <a:xfrm>
            <a:off x="1137756" y="1226889"/>
            <a:ext cx="229648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1 Epoch</a:t>
            </a:r>
          </a:p>
        </p:txBody>
      </p:sp>
      <p:sp>
        <p:nvSpPr>
          <p:cNvPr id="5" name="TextBox 4">
            <a:extLst>
              <a:ext uri="{FF2B5EF4-FFF2-40B4-BE49-F238E27FC236}">
                <a16:creationId xmlns:a16="http://schemas.microsoft.com/office/drawing/2014/main" id="{5DC16771-FF9F-E734-5BBA-9F406B919E77}"/>
              </a:ext>
            </a:extLst>
          </p:cNvPr>
          <p:cNvSpPr txBox="1"/>
          <p:nvPr/>
        </p:nvSpPr>
        <p:spPr>
          <a:xfrm>
            <a:off x="5269334" y="1226889"/>
            <a:ext cx="229648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2 Epoch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6806D-0EDB-3E47-7D33-EA491AA749C2}"/>
              </a:ext>
            </a:extLst>
          </p:cNvPr>
          <p:cNvSpPr>
            <a:spLocks noGrp="1"/>
          </p:cNvSpPr>
          <p:nvPr>
            <p:ph type="title"/>
          </p:nvPr>
        </p:nvSpPr>
        <p:spPr>
          <a:xfrm>
            <a:off x="720000" y="415566"/>
            <a:ext cx="7704000" cy="572700"/>
          </a:xfrm>
        </p:spPr>
        <p:txBody>
          <a:bodyPr/>
          <a:lstStyle/>
          <a:p>
            <a:r>
              <a:rPr lang="en-US"/>
              <a:t>Why did the CNN fail?</a:t>
            </a:r>
          </a:p>
        </p:txBody>
      </p:sp>
      <p:sp>
        <p:nvSpPr>
          <p:cNvPr id="3" name="Text Placeholder 2">
            <a:extLst>
              <a:ext uri="{FF2B5EF4-FFF2-40B4-BE49-F238E27FC236}">
                <a16:creationId xmlns:a16="http://schemas.microsoft.com/office/drawing/2014/main" id="{90805B90-B556-E5A1-DF1D-E95F51F4BBA8}"/>
              </a:ext>
            </a:extLst>
          </p:cNvPr>
          <p:cNvSpPr>
            <a:spLocks noGrp="1"/>
          </p:cNvSpPr>
          <p:nvPr>
            <p:ph type="body" idx="1"/>
          </p:nvPr>
        </p:nvSpPr>
        <p:spPr>
          <a:xfrm>
            <a:off x="720000" y="1286089"/>
            <a:ext cx="2709795" cy="3437141"/>
          </a:xfrm>
        </p:spPr>
        <p:txBody>
          <a:bodyPr/>
          <a:lstStyle/>
          <a:p>
            <a:pPr marL="152400" indent="0">
              <a:buNone/>
            </a:pPr>
            <a:r>
              <a:rPr lang="en-US" sz="1400" b="1">
                <a:latin typeface="Arial"/>
              </a:rPr>
              <a:t>Insufficient Memory</a:t>
            </a:r>
            <a:endParaRPr lang="en-US" sz="1400">
              <a:latin typeface="Arial"/>
            </a:endParaRPr>
          </a:p>
          <a:p>
            <a:pPr>
              <a:lnSpc>
                <a:spcPct val="114999"/>
              </a:lnSpc>
              <a:buFont typeface="Wingdings"/>
              <a:buChar char="v"/>
            </a:pPr>
            <a:r>
              <a:rPr lang="en-US" sz="1400">
                <a:latin typeface="Arial"/>
              </a:rPr>
              <a:t>CNNs need substantial RAM and GPU memory for data and computations</a:t>
            </a:r>
          </a:p>
          <a:p>
            <a:pPr>
              <a:lnSpc>
                <a:spcPct val="114999"/>
              </a:lnSpc>
              <a:buFont typeface="Wingdings"/>
              <a:buChar char="v"/>
            </a:pPr>
            <a:r>
              <a:rPr lang="en-US" sz="1400">
                <a:latin typeface="Arial"/>
              </a:rPr>
              <a:t>Lacking either can cause crashes or poor performance</a:t>
            </a:r>
          </a:p>
          <a:p>
            <a:pPr marL="152400" indent="0">
              <a:lnSpc>
                <a:spcPct val="114999"/>
              </a:lnSpc>
              <a:buNone/>
            </a:pPr>
            <a:endParaRPr lang="en-US" sz="1400">
              <a:latin typeface="Arial"/>
            </a:endParaRPr>
          </a:p>
          <a:p>
            <a:pPr marL="152400" indent="0">
              <a:lnSpc>
                <a:spcPct val="114999"/>
              </a:lnSpc>
              <a:buNone/>
            </a:pPr>
            <a:r>
              <a:rPr lang="en-US" sz="1400" b="1">
                <a:latin typeface="Arial"/>
              </a:rPr>
              <a:t>Environment &amp; Overheating</a:t>
            </a:r>
            <a:endParaRPr lang="en-US" sz="1400">
              <a:solidFill>
                <a:srgbClr val="1D1D1D"/>
              </a:solidFill>
              <a:latin typeface="Arial"/>
            </a:endParaRPr>
          </a:p>
          <a:p>
            <a:pPr marL="323850" indent="-171450">
              <a:lnSpc>
                <a:spcPct val="114999"/>
              </a:lnSpc>
              <a:buFont typeface="Wingdings,Sans-Serif"/>
              <a:buChar char="v"/>
            </a:pPr>
            <a:r>
              <a:rPr lang="en-US" sz="1400">
                <a:latin typeface="Arial"/>
                <a:cs typeface="Arial"/>
              </a:rPr>
              <a:t> Hardware components like the GPU or CPU can overheat, causing the CNN to fail</a:t>
            </a:r>
          </a:p>
        </p:txBody>
      </p:sp>
      <p:sp>
        <p:nvSpPr>
          <p:cNvPr id="4" name="Text Placeholder 3">
            <a:extLst>
              <a:ext uri="{FF2B5EF4-FFF2-40B4-BE49-F238E27FC236}">
                <a16:creationId xmlns:a16="http://schemas.microsoft.com/office/drawing/2014/main" id="{6B32534B-8E56-1682-AD7F-C181B94F7217}"/>
              </a:ext>
            </a:extLst>
          </p:cNvPr>
          <p:cNvSpPr>
            <a:spLocks noGrp="1"/>
          </p:cNvSpPr>
          <p:nvPr>
            <p:ph type="body" idx="2"/>
          </p:nvPr>
        </p:nvSpPr>
        <p:spPr>
          <a:xfrm>
            <a:off x="3798265" y="1284825"/>
            <a:ext cx="2122034" cy="3437291"/>
          </a:xfrm>
        </p:spPr>
        <p:txBody>
          <a:bodyPr/>
          <a:lstStyle/>
          <a:p>
            <a:pPr marL="152400" indent="0">
              <a:buNone/>
            </a:pPr>
            <a:r>
              <a:rPr lang="en-US" sz="1400" b="1">
                <a:latin typeface="Arial"/>
                <a:cs typeface="Arial"/>
              </a:rPr>
              <a:t>Improvements</a:t>
            </a:r>
            <a:endParaRPr lang="en-US" sz="1400">
              <a:solidFill>
                <a:srgbClr val="1D1D1D"/>
              </a:solidFill>
              <a:latin typeface="Arial"/>
              <a:cs typeface="Arial"/>
            </a:endParaRPr>
          </a:p>
          <a:p>
            <a:pPr marL="438150" indent="-285750">
              <a:lnSpc>
                <a:spcPct val="114999"/>
              </a:lnSpc>
              <a:buFont typeface="Wingdings"/>
              <a:buChar char="v"/>
            </a:pPr>
            <a:r>
              <a:rPr lang="en-US" sz="1400">
                <a:latin typeface="Arial"/>
                <a:cs typeface="Arial"/>
              </a:rPr>
              <a:t>Train on a smaller data set that is cleaned </a:t>
            </a:r>
            <a:endParaRPr lang="en-US" sz="1400">
              <a:solidFill>
                <a:srgbClr val="1D1D1D"/>
              </a:solidFill>
              <a:latin typeface="Arial"/>
              <a:cs typeface="Arial"/>
            </a:endParaRPr>
          </a:p>
          <a:p>
            <a:pPr marL="323850" indent="-171450">
              <a:lnSpc>
                <a:spcPct val="114999"/>
              </a:lnSpc>
              <a:buFont typeface="Wingdings"/>
              <a:buChar char="v"/>
            </a:pPr>
            <a:r>
              <a:rPr lang="en-US" sz="1400">
                <a:latin typeface="Arial"/>
                <a:cs typeface="Arial"/>
              </a:rPr>
              <a:t> Reduce model complexity </a:t>
            </a:r>
            <a:endParaRPr lang="en-US" sz="1400">
              <a:solidFill>
                <a:srgbClr val="1D1D1D"/>
              </a:solidFill>
              <a:latin typeface="Arial"/>
              <a:cs typeface="Arial"/>
            </a:endParaRPr>
          </a:p>
          <a:p>
            <a:pPr marL="323850" indent="-171450">
              <a:lnSpc>
                <a:spcPct val="114999"/>
              </a:lnSpc>
              <a:buFont typeface="Wingdings"/>
              <a:buChar char="v"/>
            </a:pPr>
            <a:r>
              <a:rPr lang="en-US" sz="1400">
                <a:latin typeface="Arial"/>
                <a:cs typeface="Arial"/>
              </a:rPr>
              <a:t> Optimize parameters</a:t>
            </a:r>
            <a:endParaRPr lang="en-US"/>
          </a:p>
        </p:txBody>
      </p:sp>
      <p:pic>
        <p:nvPicPr>
          <p:cNvPr id="6" name="Graphic 4" descr="Cloud Computing with solid fill">
            <a:extLst>
              <a:ext uri="{FF2B5EF4-FFF2-40B4-BE49-F238E27FC236}">
                <a16:creationId xmlns:a16="http://schemas.microsoft.com/office/drawing/2014/main" id="{9E92A376-99F5-ABD2-C902-3F523BA7FC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9710" y="553856"/>
            <a:ext cx="1807051" cy="1835373"/>
          </a:xfrm>
          <a:prstGeom prst="rect">
            <a:avLst/>
          </a:prstGeom>
        </p:spPr>
      </p:pic>
    </p:spTree>
    <p:extLst>
      <p:ext uri="{BB962C8B-B14F-4D97-AF65-F5344CB8AC3E}">
        <p14:creationId xmlns:p14="http://schemas.microsoft.com/office/powerpoint/2010/main" val="146370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45"/>
          <p:cNvSpPr txBox="1">
            <a:spLocks noGrp="1"/>
          </p:cNvSpPr>
          <p:nvPr>
            <p:ph type="title" idx="2"/>
          </p:nvPr>
        </p:nvSpPr>
        <p:spPr>
          <a:xfrm>
            <a:off x="720000" y="789785"/>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grpSp>
        <p:nvGrpSpPr>
          <p:cNvPr id="1642" name="Google Shape;1642;p45"/>
          <p:cNvGrpSpPr/>
          <p:nvPr/>
        </p:nvGrpSpPr>
        <p:grpSpPr>
          <a:xfrm>
            <a:off x="-374387" y="3354325"/>
            <a:ext cx="3922590" cy="2969900"/>
            <a:chOff x="-374387" y="3354325"/>
            <a:chExt cx="3922590" cy="2969900"/>
          </a:xfrm>
        </p:grpSpPr>
        <p:pic>
          <p:nvPicPr>
            <p:cNvPr id="1643" name="Google Shape;1643;p45"/>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644" name="Google Shape;1644;p45"/>
            <p:cNvGrpSpPr/>
            <p:nvPr/>
          </p:nvGrpSpPr>
          <p:grpSpPr>
            <a:xfrm>
              <a:off x="1853583" y="4445557"/>
              <a:ext cx="1694620" cy="1360169"/>
              <a:chOff x="7945225" y="4302000"/>
              <a:chExt cx="904666" cy="726121"/>
            </a:xfrm>
          </p:grpSpPr>
          <p:sp>
            <p:nvSpPr>
              <p:cNvPr id="1645" name="Google Shape;1645;p45"/>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5"/>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5"/>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48" name="Google Shape;1648;p45"/>
          <p:cNvSpPr txBox="1">
            <a:spLocks noGrp="1"/>
          </p:cNvSpPr>
          <p:nvPr>
            <p:ph type="title"/>
          </p:nvPr>
        </p:nvSpPr>
        <p:spPr>
          <a:xfrm>
            <a:off x="704271" y="1937762"/>
            <a:ext cx="7915458" cy="868015"/>
          </a:xfrm>
          <a:prstGeom prst="rect">
            <a:avLst/>
          </a:prstGeom>
        </p:spPr>
        <p:txBody>
          <a:bodyPr spcFirstLastPara="1" wrap="square" lIns="91425" tIns="91425" rIns="91425" bIns="91425" anchor="ctr" anchorCtr="0">
            <a:noAutofit/>
          </a:bodyPr>
          <a:lstStyle/>
          <a:p>
            <a:r>
              <a:rPr lang="en" sz="4000"/>
              <a:t>Generative Adversarial Network</a:t>
            </a:r>
            <a:endParaRPr lang="en-US" sz="4000"/>
          </a:p>
        </p:txBody>
      </p:sp>
      <p:grpSp>
        <p:nvGrpSpPr>
          <p:cNvPr id="1649" name="Google Shape;1649;p45"/>
          <p:cNvGrpSpPr/>
          <p:nvPr/>
        </p:nvGrpSpPr>
        <p:grpSpPr>
          <a:xfrm>
            <a:off x="6487513" y="-1301175"/>
            <a:ext cx="4268216" cy="6666030"/>
            <a:chOff x="6128138" y="-1301175"/>
            <a:chExt cx="4268216" cy="6666030"/>
          </a:xfrm>
        </p:grpSpPr>
        <p:sp>
          <p:nvSpPr>
            <p:cNvPr id="1650" name="Google Shape;1650;p45"/>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5"/>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5"/>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5"/>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5"/>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5" name="Google Shape;1655;p45"/>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656" name="Google Shape;1656;p45"/>
            <p:cNvGrpSpPr/>
            <p:nvPr/>
          </p:nvGrpSpPr>
          <p:grpSpPr>
            <a:xfrm rot="5400000">
              <a:off x="7873341" y="4254316"/>
              <a:ext cx="708100" cy="708500"/>
              <a:chOff x="3678700" y="407275"/>
              <a:chExt cx="708100" cy="708500"/>
            </a:xfrm>
          </p:grpSpPr>
          <p:sp>
            <p:nvSpPr>
              <p:cNvPr id="1657" name="Google Shape;1657;p45"/>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5"/>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5"/>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5"/>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5"/>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5"/>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5"/>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45"/>
            <p:cNvGrpSpPr/>
            <p:nvPr/>
          </p:nvGrpSpPr>
          <p:grpSpPr>
            <a:xfrm rot="5400000">
              <a:off x="8639847" y="3354200"/>
              <a:ext cx="457787" cy="458045"/>
              <a:chOff x="3678700" y="407275"/>
              <a:chExt cx="708100" cy="708500"/>
            </a:xfrm>
          </p:grpSpPr>
          <p:sp>
            <p:nvSpPr>
              <p:cNvPr id="1665" name="Google Shape;1665;p45"/>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5"/>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5"/>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5"/>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5"/>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5"/>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5"/>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45"/>
            <p:cNvGrpSpPr/>
            <p:nvPr/>
          </p:nvGrpSpPr>
          <p:grpSpPr>
            <a:xfrm>
              <a:off x="7787267" y="539497"/>
              <a:ext cx="208184" cy="208184"/>
              <a:chOff x="8356813" y="1074288"/>
              <a:chExt cx="351900" cy="351900"/>
            </a:xfrm>
          </p:grpSpPr>
          <p:sp>
            <p:nvSpPr>
              <p:cNvPr id="1673" name="Google Shape;1673;p4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5"/>
            <p:cNvGrpSpPr/>
            <p:nvPr/>
          </p:nvGrpSpPr>
          <p:grpSpPr>
            <a:xfrm>
              <a:off x="7194842" y="2467660"/>
              <a:ext cx="208184" cy="208184"/>
              <a:chOff x="8356813" y="1074288"/>
              <a:chExt cx="351900" cy="351900"/>
            </a:xfrm>
          </p:grpSpPr>
          <p:sp>
            <p:nvSpPr>
              <p:cNvPr id="1676" name="Google Shape;1676;p4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8" name="Google Shape;1678;p45"/>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45"/>
          <p:cNvGrpSpPr/>
          <p:nvPr/>
        </p:nvGrpSpPr>
        <p:grpSpPr>
          <a:xfrm>
            <a:off x="796100" y="3019701"/>
            <a:ext cx="4558967" cy="134100"/>
            <a:chOff x="796100" y="3019701"/>
            <a:chExt cx="4558967" cy="134100"/>
          </a:xfrm>
        </p:grpSpPr>
        <p:sp>
          <p:nvSpPr>
            <p:cNvPr id="1680" name="Google Shape;1680;p45"/>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1" name="Google Shape;1681;p45"/>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682" name="Google Shape;1682;p45"/>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D850A-A622-905D-BB8A-2CAE87D7AC7F}"/>
              </a:ext>
            </a:extLst>
          </p:cNvPr>
          <p:cNvSpPr>
            <a:spLocks noGrp="1"/>
          </p:cNvSpPr>
          <p:nvPr>
            <p:ph type="title"/>
          </p:nvPr>
        </p:nvSpPr>
        <p:spPr/>
        <p:txBody>
          <a:bodyPr/>
          <a:lstStyle/>
          <a:p>
            <a:r>
              <a:rPr lang="en-US"/>
              <a:t>How does a GAN work?</a:t>
            </a:r>
          </a:p>
        </p:txBody>
      </p:sp>
      <p:pic>
        <p:nvPicPr>
          <p:cNvPr id="4" name="Picture 3" descr="A diagram of a network&#10;&#10;Description automatically generated">
            <a:extLst>
              <a:ext uri="{FF2B5EF4-FFF2-40B4-BE49-F238E27FC236}">
                <a16:creationId xmlns:a16="http://schemas.microsoft.com/office/drawing/2014/main" id="{A80BB549-A29C-BD89-6A71-90488F8EF9F3}"/>
              </a:ext>
            </a:extLst>
          </p:cNvPr>
          <p:cNvPicPr>
            <a:picLocks noChangeAspect="1"/>
          </p:cNvPicPr>
          <p:nvPr/>
        </p:nvPicPr>
        <p:blipFill>
          <a:blip r:embed="rId3"/>
          <a:stretch>
            <a:fillRect/>
          </a:stretch>
        </p:blipFill>
        <p:spPr>
          <a:xfrm>
            <a:off x="1618187" y="1016542"/>
            <a:ext cx="5902740" cy="3893039"/>
          </a:xfrm>
          <a:prstGeom prst="rect">
            <a:avLst/>
          </a:prstGeom>
        </p:spPr>
      </p:pic>
      <p:sp>
        <p:nvSpPr>
          <p:cNvPr id="3" name="TextBox 2">
            <a:extLst>
              <a:ext uri="{FF2B5EF4-FFF2-40B4-BE49-F238E27FC236}">
                <a16:creationId xmlns:a16="http://schemas.microsoft.com/office/drawing/2014/main" id="{DE6B5D2F-6AE1-AE3A-6AF8-EA555CECEA39}"/>
              </a:ext>
            </a:extLst>
          </p:cNvPr>
          <p:cNvSpPr txBox="1"/>
          <p:nvPr/>
        </p:nvSpPr>
        <p:spPr>
          <a:xfrm>
            <a:off x="8008055" y="3922888"/>
            <a:ext cx="8325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hlinkClick r:id="rId4"/>
              </a:rPr>
              <a:t>Citation</a:t>
            </a:r>
            <a:endParaRPr lang="en-US"/>
          </a:p>
        </p:txBody>
      </p:sp>
    </p:spTree>
    <p:extLst>
      <p:ext uri="{BB962C8B-B14F-4D97-AF65-F5344CB8AC3E}">
        <p14:creationId xmlns:p14="http://schemas.microsoft.com/office/powerpoint/2010/main" val="918556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46"/>
          <p:cNvSpPr txBox="1">
            <a:spLocks noGrp="1"/>
          </p:cNvSpPr>
          <p:nvPr>
            <p:ph type="title"/>
          </p:nvPr>
        </p:nvSpPr>
        <p:spPr>
          <a:xfrm>
            <a:off x="720000" y="337869"/>
            <a:ext cx="7704000" cy="572700"/>
          </a:xfrm>
          <a:prstGeom prst="rect">
            <a:avLst/>
          </a:prstGeom>
        </p:spPr>
        <p:txBody>
          <a:bodyPr spcFirstLastPara="1" wrap="square" lIns="91425" tIns="91425" rIns="91425" bIns="91425" anchor="t" anchorCtr="0">
            <a:noAutofit/>
          </a:bodyPr>
          <a:lstStyle/>
          <a:p>
            <a:r>
              <a:rPr lang="en-US" sz="3200"/>
              <a:t>GAN Demo (10 epochs)</a:t>
            </a:r>
          </a:p>
        </p:txBody>
      </p:sp>
      <p:pic>
        <p:nvPicPr>
          <p:cNvPr id="2" name="Picture 1" descr="A collage of images of traffic lights&#10;&#10;Description automatically generated">
            <a:extLst>
              <a:ext uri="{FF2B5EF4-FFF2-40B4-BE49-F238E27FC236}">
                <a16:creationId xmlns:a16="http://schemas.microsoft.com/office/drawing/2014/main" id="{197F2973-DE91-0DC4-E7C7-452DA0E452E9}"/>
              </a:ext>
            </a:extLst>
          </p:cNvPr>
          <p:cNvPicPr>
            <a:picLocks noChangeAspect="1"/>
          </p:cNvPicPr>
          <p:nvPr/>
        </p:nvPicPr>
        <p:blipFill>
          <a:blip r:embed="rId3"/>
          <a:stretch>
            <a:fillRect/>
          </a:stretch>
        </p:blipFill>
        <p:spPr>
          <a:xfrm>
            <a:off x="92803" y="1804682"/>
            <a:ext cx="2939293" cy="2944536"/>
          </a:xfrm>
          <a:prstGeom prst="rect">
            <a:avLst/>
          </a:prstGeom>
        </p:spPr>
      </p:pic>
      <p:pic>
        <p:nvPicPr>
          <p:cNvPr id="3" name="Picture 2" descr="A collage of images of a baseball player&#10;&#10;Description automatically generated">
            <a:extLst>
              <a:ext uri="{FF2B5EF4-FFF2-40B4-BE49-F238E27FC236}">
                <a16:creationId xmlns:a16="http://schemas.microsoft.com/office/drawing/2014/main" id="{88B19EA0-CC8E-473B-248D-07D2ADE7940F}"/>
              </a:ext>
            </a:extLst>
          </p:cNvPr>
          <p:cNvPicPr>
            <a:picLocks noChangeAspect="1"/>
          </p:cNvPicPr>
          <p:nvPr/>
        </p:nvPicPr>
        <p:blipFill>
          <a:blip r:embed="rId4"/>
          <a:stretch>
            <a:fillRect/>
          </a:stretch>
        </p:blipFill>
        <p:spPr>
          <a:xfrm>
            <a:off x="3102354" y="1799439"/>
            <a:ext cx="2949779" cy="2944536"/>
          </a:xfrm>
          <a:prstGeom prst="rect">
            <a:avLst/>
          </a:prstGeom>
        </p:spPr>
      </p:pic>
      <p:pic>
        <p:nvPicPr>
          <p:cNvPr id="4" name="Picture 3" descr="A collage of images of different types of objects&#10;&#10;Description automatically generated">
            <a:extLst>
              <a:ext uri="{FF2B5EF4-FFF2-40B4-BE49-F238E27FC236}">
                <a16:creationId xmlns:a16="http://schemas.microsoft.com/office/drawing/2014/main" id="{A8400C6A-9623-F24B-F144-B680A40773EB}"/>
              </a:ext>
            </a:extLst>
          </p:cNvPr>
          <p:cNvPicPr>
            <a:picLocks noChangeAspect="1"/>
          </p:cNvPicPr>
          <p:nvPr/>
        </p:nvPicPr>
        <p:blipFill>
          <a:blip r:embed="rId5"/>
          <a:stretch>
            <a:fillRect/>
          </a:stretch>
        </p:blipFill>
        <p:spPr>
          <a:xfrm>
            <a:off x="6222011" y="1799439"/>
            <a:ext cx="2923563" cy="2939293"/>
          </a:xfrm>
          <a:prstGeom prst="rect">
            <a:avLst/>
          </a:prstGeom>
        </p:spPr>
      </p:pic>
      <p:sp>
        <p:nvSpPr>
          <p:cNvPr id="6" name="Title 1">
            <a:extLst>
              <a:ext uri="{FF2B5EF4-FFF2-40B4-BE49-F238E27FC236}">
                <a16:creationId xmlns:a16="http://schemas.microsoft.com/office/drawing/2014/main" id="{DB15E35D-55C0-65AD-2936-5D68BDB4D816}"/>
              </a:ext>
            </a:extLst>
          </p:cNvPr>
          <p:cNvSpPr txBox="1">
            <a:spLocks/>
          </p:cNvSpPr>
          <p:nvPr/>
        </p:nvSpPr>
        <p:spPr>
          <a:xfrm>
            <a:off x="910766" y="1227982"/>
            <a:ext cx="182122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US" sz="2400"/>
              <a:t>Epoch 0</a:t>
            </a:r>
          </a:p>
        </p:txBody>
      </p:sp>
      <p:sp>
        <p:nvSpPr>
          <p:cNvPr id="7" name="Title 1">
            <a:extLst>
              <a:ext uri="{FF2B5EF4-FFF2-40B4-BE49-F238E27FC236}">
                <a16:creationId xmlns:a16="http://schemas.microsoft.com/office/drawing/2014/main" id="{7A69CAFA-0B48-64D9-11AA-805AF464DD5C}"/>
              </a:ext>
            </a:extLst>
          </p:cNvPr>
          <p:cNvSpPr txBox="1">
            <a:spLocks/>
          </p:cNvSpPr>
          <p:nvPr/>
        </p:nvSpPr>
        <p:spPr>
          <a:xfrm>
            <a:off x="3832868" y="1227982"/>
            <a:ext cx="182122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US" sz="2400"/>
              <a:t>Epoch 1</a:t>
            </a:r>
          </a:p>
        </p:txBody>
      </p:sp>
      <p:sp>
        <p:nvSpPr>
          <p:cNvPr id="8" name="Title 1">
            <a:extLst>
              <a:ext uri="{FF2B5EF4-FFF2-40B4-BE49-F238E27FC236}">
                <a16:creationId xmlns:a16="http://schemas.microsoft.com/office/drawing/2014/main" id="{C5E829A8-9961-20D7-F51B-0E9EEF16EAC1}"/>
              </a:ext>
            </a:extLst>
          </p:cNvPr>
          <p:cNvSpPr txBox="1">
            <a:spLocks/>
          </p:cNvSpPr>
          <p:nvPr/>
        </p:nvSpPr>
        <p:spPr>
          <a:xfrm>
            <a:off x="6770560" y="1227982"/>
            <a:ext cx="182122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US" sz="2400"/>
              <a:t>Epoch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8BA49-325D-03C6-92D0-F8F5C27A3DCF}"/>
              </a:ext>
            </a:extLst>
          </p:cNvPr>
          <p:cNvSpPr>
            <a:spLocks noGrp="1"/>
          </p:cNvSpPr>
          <p:nvPr>
            <p:ph type="title"/>
          </p:nvPr>
        </p:nvSpPr>
        <p:spPr>
          <a:xfrm>
            <a:off x="704131" y="921634"/>
            <a:ext cx="1821222" cy="572700"/>
          </a:xfrm>
        </p:spPr>
        <p:txBody>
          <a:bodyPr/>
          <a:lstStyle/>
          <a:p>
            <a:r>
              <a:rPr lang="en-US" sz="2400"/>
              <a:t>Epoch 3</a:t>
            </a:r>
          </a:p>
        </p:txBody>
      </p:sp>
      <p:pic>
        <p:nvPicPr>
          <p:cNvPr id="6" name="Picture 5" descr="A collage of different images of a dog&#10;&#10;Description automatically generated">
            <a:extLst>
              <a:ext uri="{FF2B5EF4-FFF2-40B4-BE49-F238E27FC236}">
                <a16:creationId xmlns:a16="http://schemas.microsoft.com/office/drawing/2014/main" id="{C2A86BAA-BC78-AD48-D6CB-9B8745905E63}"/>
              </a:ext>
            </a:extLst>
          </p:cNvPr>
          <p:cNvPicPr>
            <a:picLocks noChangeAspect="1"/>
          </p:cNvPicPr>
          <p:nvPr/>
        </p:nvPicPr>
        <p:blipFill>
          <a:blip r:embed="rId2"/>
          <a:stretch>
            <a:fillRect/>
          </a:stretch>
        </p:blipFill>
        <p:spPr>
          <a:xfrm>
            <a:off x="134748" y="1594957"/>
            <a:ext cx="2960266" cy="2949779"/>
          </a:xfrm>
          <a:prstGeom prst="rect">
            <a:avLst/>
          </a:prstGeom>
        </p:spPr>
      </p:pic>
      <p:pic>
        <p:nvPicPr>
          <p:cNvPr id="7" name="Picture 6" descr="A collage of images of people and a person with a tennis racket&#10;&#10;Description automatically generated">
            <a:extLst>
              <a:ext uri="{FF2B5EF4-FFF2-40B4-BE49-F238E27FC236}">
                <a16:creationId xmlns:a16="http://schemas.microsoft.com/office/drawing/2014/main" id="{D21599C5-9926-2CB9-53E7-F6A57FA88743}"/>
              </a:ext>
            </a:extLst>
          </p:cNvPr>
          <p:cNvPicPr>
            <a:picLocks noChangeAspect="1"/>
          </p:cNvPicPr>
          <p:nvPr/>
        </p:nvPicPr>
        <p:blipFill>
          <a:blip r:embed="rId3"/>
          <a:stretch>
            <a:fillRect/>
          </a:stretch>
        </p:blipFill>
        <p:spPr>
          <a:xfrm>
            <a:off x="3217702" y="1600200"/>
            <a:ext cx="2955023" cy="2944536"/>
          </a:xfrm>
          <a:prstGeom prst="rect">
            <a:avLst/>
          </a:prstGeom>
        </p:spPr>
      </p:pic>
      <p:pic>
        <p:nvPicPr>
          <p:cNvPr id="8" name="Picture 7" descr="A collage of images of elephants&#10;&#10;Description automatically generated">
            <a:extLst>
              <a:ext uri="{FF2B5EF4-FFF2-40B4-BE49-F238E27FC236}">
                <a16:creationId xmlns:a16="http://schemas.microsoft.com/office/drawing/2014/main" id="{91A4F19B-CC88-FFD7-E064-CC9B27455082}"/>
              </a:ext>
            </a:extLst>
          </p:cNvPr>
          <p:cNvPicPr>
            <a:picLocks noChangeAspect="1"/>
          </p:cNvPicPr>
          <p:nvPr/>
        </p:nvPicPr>
        <p:blipFill>
          <a:blip r:embed="rId4"/>
          <a:stretch>
            <a:fillRect/>
          </a:stretch>
        </p:blipFill>
        <p:spPr>
          <a:xfrm>
            <a:off x="6206280" y="1594957"/>
            <a:ext cx="2944536" cy="2949779"/>
          </a:xfrm>
          <a:prstGeom prst="rect">
            <a:avLst/>
          </a:prstGeom>
        </p:spPr>
      </p:pic>
      <p:sp>
        <p:nvSpPr>
          <p:cNvPr id="10" name="Title 1">
            <a:extLst>
              <a:ext uri="{FF2B5EF4-FFF2-40B4-BE49-F238E27FC236}">
                <a16:creationId xmlns:a16="http://schemas.microsoft.com/office/drawing/2014/main" id="{5DC32BC8-2B73-9667-1F7A-FDED5713A422}"/>
              </a:ext>
            </a:extLst>
          </p:cNvPr>
          <p:cNvSpPr txBox="1">
            <a:spLocks/>
          </p:cNvSpPr>
          <p:nvPr/>
        </p:nvSpPr>
        <p:spPr>
          <a:xfrm>
            <a:off x="6403751" y="921984"/>
            <a:ext cx="255001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US" sz="2400"/>
              <a:t>Epoch 5-10</a:t>
            </a:r>
          </a:p>
        </p:txBody>
      </p:sp>
      <p:sp>
        <p:nvSpPr>
          <p:cNvPr id="12" name="Title 1">
            <a:extLst>
              <a:ext uri="{FF2B5EF4-FFF2-40B4-BE49-F238E27FC236}">
                <a16:creationId xmlns:a16="http://schemas.microsoft.com/office/drawing/2014/main" id="{32F5BF68-7CC2-C2CB-23D8-D708C1367D03}"/>
              </a:ext>
            </a:extLst>
          </p:cNvPr>
          <p:cNvSpPr txBox="1">
            <a:spLocks/>
          </p:cNvSpPr>
          <p:nvPr/>
        </p:nvSpPr>
        <p:spPr>
          <a:xfrm>
            <a:off x="3787784" y="922333"/>
            <a:ext cx="181597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1pPr>
            <a:lvl2pPr marR="0" lvl="1"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2pPr>
            <a:lvl3pPr marR="0" lvl="2"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3pPr>
            <a:lvl4pPr marR="0" lvl="3"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4pPr>
            <a:lvl5pPr marR="0" lvl="4"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5pPr>
            <a:lvl6pPr marR="0" lvl="5"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6pPr>
            <a:lvl7pPr marR="0" lvl="6"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7pPr>
            <a:lvl8pPr marR="0" lvl="7"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8pPr>
            <a:lvl9pPr marR="0" lvl="8" algn="l" rtl="0">
              <a:lnSpc>
                <a:spcPct val="100000"/>
              </a:lnSpc>
              <a:spcBef>
                <a:spcPts val="0"/>
              </a:spcBef>
              <a:spcAft>
                <a:spcPts val="0"/>
              </a:spcAft>
              <a:buClr>
                <a:schemeClr val="dk2"/>
              </a:buClr>
              <a:buSzPts val="3000"/>
              <a:buFont typeface="IBM Plex Mono"/>
              <a:buNone/>
              <a:defRPr sz="3000" b="1" i="0" u="none" strike="noStrike" cap="none">
                <a:solidFill>
                  <a:schemeClr val="dk2"/>
                </a:solidFill>
                <a:latin typeface="IBM Plex Mono"/>
                <a:ea typeface="IBM Plex Mono"/>
                <a:cs typeface="IBM Plex Mono"/>
                <a:sym typeface="IBM Plex Mono"/>
              </a:defRPr>
            </a:lvl9pPr>
          </a:lstStyle>
          <a:p>
            <a:r>
              <a:rPr lang="en-US" sz="2400"/>
              <a:t>Epoch 4</a:t>
            </a:r>
          </a:p>
        </p:txBody>
      </p:sp>
    </p:spTree>
    <p:extLst>
      <p:ext uri="{BB962C8B-B14F-4D97-AF65-F5344CB8AC3E}">
        <p14:creationId xmlns:p14="http://schemas.microsoft.com/office/powerpoint/2010/main" val="3450657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sz="2800"/>
              <a:t>Why did the GAN fail?</a:t>
            </a:r>
            <a:endParaRPr lang="en-US"/>
          </a:p>
        </p:txBody>
      </p:sp>
      <p:sp>
        <p:nvSpPr>
          <p:cNvPr id="1695" name="Google Shape;1695;p47"/>
          <p:cNvSpPr txBox="1">
            <a:spLocks noGrp="1"/>
          </p:cNvSpPr>
          <p:nvPr>
            <p:ph type="body" idx="1"/>
          </p:nvPr>
        </p:nvSpPr>
        <p:spPr>
          <a:xfrm>
            <a:off x="4304198" y="1444878"/>
            <a:ext cx="4839019" cy="3294500"/>
          </a:xfrm>
          <a:prstGeom prst="rect">
            <a:avLst/>
          </a:prstGeom>
        </p:spPr>
        <p:txBody>
          <a:bodyPr spcFirstLastPara="1" wrap="square" lIns="91425" tIns="91425" rIns="91425" bIns="91425" anchor="t" anchorCtr="0">
            <a:noAutofit/>
          </a:bodyPr>
          <a:lstStyle/>
          <a:p>
            <a:pPr marL="0" indent="0">
              <a:lnSpc>
                <a:spcPct val="114999"/>
              </a:lnSpc>
              <a:buNone/>
            </a:pPr>
            <a:r>
              <a:rPr lang="en-US" sz="2000"/>
              <a:t>  </a:t>
            </a:r>
            <a:r>
              <a:rPr lang="en-US" sz="1600"/>
              <a:t>Epoch [1/10]   Loss D: 1.098, loss G: 0.929</a:t>
            </a:r>
          </a:p>
          <a:p>
            <a:pPr>
              <a:lnSpc>
                <a:spcPct val="114999"/>
              </a:lnSpc>
              <a:buNone/>
            </a:pPr>
            <a:r>
              <a:rPr lang="en-US" sz="1600"/>
              <a:t>Epoch [2/10]  Loss D: 1.202, loss G: 0.981</a:t>
            </a:r>
          </a:p>
          <a:p>
            <a:pPr>
              <a:lnSpc>
                <a:spcPct val="114999"/>
              </a:lnSpc>
              <a:buNone/>
            </a:pPr>
            <a:r>
              <a:rPr lang="en-US" sz="1600"/>
              <a:t>Epoch [3/10]  Loss D: 0.755, loss G: 1.674</a:t>
            </a:r>
          </a:p>
          <a:p>
            <a:pPr>
              <a:lnSpc>
                <a:spcPct val="114999"/>
              </a:lnSpc>
              <a:buNone/>
            </a:pPr>
            <a:r>
              <a:rPr lang="en-US" sz="1600"/>
              <a:t>Epoch [4/10]  Loss D: 0.225, loss G: 2.971</a:t>
            </a:r>
          </a:p>
          <a:p>
            <a:pPr>
              <a:lnSpc>
                <a:spcPct val="114999"/>
              </a:lnSpc>
              <a:buNone/>
            </a:pPr>
            <a:r>
              <a:rPr lang="en-US" sz="1600"/>
              <a:t>Epoch [5/10]  Loss D: 0.044, loss G: 4.655</a:t>
            </a:r>
          </a:p>
          <a:p>
            <a:pPr>
              <a:lnSpc>
                <a:spcPct val="114999"/>
              </a:lnSpc>
              <a:buNone/>
            </a:pPr>
            <a:r>
              <a:rPr lang="en-US" sz="1600"/>
              <a:t>Epoch [6/10]  Loss D: 0.043, loss G: 4.718</a:t>
            </a:r>
          </a:p>
          <a:p>
            <a:pPr>
              <a:lnSpc>
                <a:spcPct val="114999"/>
              </a:lnSpc>
              <a:buNone/>
            </a:pPr>
            <a:r>
              <a:rPr lang="en-US" sz="1600"/>
              <a:t>Epoch [7/10]  Loss D: 0.007, loss G: 5.497</a:t>
            </a:r>
          </a:p>
          <a:p>
            <a:pPr>
              <a:lnSpc>
                <a:spcPct val="114999"/>
              </a:lnSpc>
              <a:buNone/>
            </a:pPr>
            <a:r>
              <a:rPr lang="en-US" sz="1600"/>
              <a:t>Epoch [8/10]  Loss D: 0.004, loss G: 6.033</a:t>
            </a:r>
          </a:p>
          <a:p>
            <a:pPr>
              <a:lnSpc>
                <a:spcPct val="114999"/>
              </a:lnSpc>
              <a:buNone/>
            </a:pPr>
            <a:r>
              <a:rPr lang="en-US" sz="1600"/>
              <a:t>Epoch [9/10]  Loss D: 0.003, loss G: 6.114</a:t>
            </a:r>
          </a:p>
          <a:p>
            <a:pPr>
              <a:lnSpc>
                <a:spcPct val="114999"/>
              </a:lnSpc>
              <a:buNone/>
            </a:pPr>
            <a:r>
              <a:rPr lang="en-US" sz="1600"/>
              <a:t>Epoch [10/10] Loss D: 0.002, loss G: 6.285</a:t>
            </a:r>
          </a:p>
          <a:p>
            <a:pPr>
              <a:lnSpc>
                <a:spcPct val="114999"/>
              </a:lnSpc>
              <a:buNone/>
            </a:pPr>
            <a:endParaRPr lang="en-US" sz="1600"/>
          </a:p>
          <a:p>
            <a:pPr>
              <a:lnSpc>
                <a:spcPct val="114999"/>
              </a:lnSpc>
              <a:buNone/>
            </a:pPr>
            <a:endParaRPr lang="en-US" sz="2000"/>
          </a:p>
          <a:p>
            <a:pPr>
              <a:lnSpc>
                <a:spcPct val="114999"/>
              </a:lnSpc>
              <a:buNone/>
            </a:pPr>
            <a:endParaRPr lang="en-US" sz="2000"/>
          </a:p>
          <a:p>
            <a:pPr>
              <a:lnSpc>
                <a:spcPct val="114999"/>
              </a:lnSpc>
              <a:buNone/>
            </a:pPr>
            <a:endParaRPr lang="en-US" sz="2000"/>
          </a:p>
          <a:p>
            <a:pPr>
              <a:lnSpc>
                <a:spcPct val="114999"/>
              </a:lnSpc>
              <a:buNone/>
            </a:pPr>
            <a:endParaRPr lang="en-US" sz="2000"/>
          </a:p>
          <a:p>
            <a:pPr marL="0" indent="0">
              <a:lnSpc>
                <a:spcPct val="114999"/>
              </a:lnSpc>
              <a:buNone/>
            </a:pPr>
            <a:endParaRPr lang="en-US" sz="2000"/>
          </a:p>
        </p:txBody>
      </p:sp>
      <p:sp>
        <p:nvSpPr>
          <p:cNvPr id="2" name="TextBox 1">
            <a:extLst>
              <a:ext uri="{FF2B5EF4-FFF2-40B4-BE49-F238E27FC236}">
                <a16:creationId xmlns:a16="http://schemas.microsoft.com/office/drawing/2014/main" id="{D60CC758-604D-8397-9875-7EF8E31B011A}"/>
              </a:ext>
            </a:extLst>
          </p:cNvPr>
          <p:cNvSpPr txBox="1"/>
          <p:nvPr/>
        </p:nvSpPr>
        <p:spPr>
          <a:xfrm>
            <a:off x="828054" y="2027998"/>
            <a:ext cx="2776886"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1600"/>
              <a:t>After epoch 4, there is clear indication that the discriminator has overfit</a:t>
            </a:r>
            <a:endParaRPr lang="en-US"/>
          </a:p>
          <a:p>
            <a:pPr marL="285750" indent="-285750">
              <a:buFont typeface="Wingdings"/>
              <a:buChar char="v"/>
            </a:pPr>
            <a:endParaRPr lang="en-US" sz="1600"/>
          </a:p>
          <a:p>
            <a:pPr marL="285750" indent="-285750">
              <a:buFont typeface="Wingdings"/>
              <a:buChar char="v"/>
            </a:pPr>
            <a:r>
              <a:rPr lang="en-US" sz="1600"/>
              <a:t>The discriminator has become too powerful</a:t>
            </a:r>
          </a:p>
          <a:p>
            <a:pPr marL="285750" indent="-285750">
              <a:buFont typeface="Wingdings"/>
              <a:buChar char="v"/>
            </a:pPr>
            <a:endParaRPr lang="en-US" sz="1600"/>
          </a:p>
          <a:p>
            <a:pPr marL="285750" indent="-285750">
              <a:buFont typeface="Wingdings"/>
              <a:buChar char="v"/>
            </a:pPr>
            <a:r>
              <a:rPr lang="en-US" sz="1600"/>
              <a:t>No useful information can be fed into the generator</a:t>
            </a:r>
          </a:p>
        </p:txBody>
      </p:sp>
      <p:sp>
        <p:nvSpPr>
          <p:cNvPr id="3" name="TextBox 2">
            <a:extLst>
              <a:ext uri="{FF2B5EF4-FFF2-40B4-BE49-F238E27FC236}">
                <a16:creationId xmlns:a16="http://schemas.microsoft.com/office/drawing/2014/main" id="{8034455E-5F15-DF63-7A50-B4D2539BB937}"/>
              </a:ext>
            </a:extLst>
          </p:cNvPr>
          <p:cNvSpPr txBox="1"/>
          <p:nvPr/>
        </p:nvSpPr>
        <p:spPr>
          <a:xfrm>
            <a:off x="922580" y="1512522"/>
            <a:ext cx="25857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MODE COLLAPSE!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36"/>
          <p:cNvSpPr txBox="1">
            <a:spLocks noGrp="1"/>
          </p:cNvSpPr>
          <p:nvPr>
            <p:ph type="title"/>
          </p:nvPr>
        </p:nvSpPr>
        <p:spPr>
          <a:xfrm>
            <a:off x="714757" y="3127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Meet The Team!</a:t>
            </a:r>
            <a:endParaRPr/>
          </a:p>
        </p:txBody>
      </p:sp>
      <p:sp>
        <p:nvSpPr>
          <p:cNvPr id="1459" name="Google Shape;1459;p36"/>
          <p:cNvSpPr txBox="1">
            <a:spLocks noGrp="1"/>
          </p:cNvSpPr>
          <p:nvPr>
            <p:ph type="subTitle" idx="1"/>
          </p:nvPr>
        </p:nvSpPr>
        <p:spPr>
          <a:xfrm>
            <a:off x="396525" y="3194375"/>
            <a:ext cx="1981800" cy="10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ECE &amp; CS 2025</a:t>
            </a:r>
            <a:endParaRPr/>
          </a:p>
        </p:txBody>
      </p:sp>
      <p:sp>
        <p:nvSpPr>
          <p:cNvPr id="1460" name="Google Shape;1460;p36"/>
          <p:cNvSpPr txBox="1">
            <a:spLocks noGrp="1"/>
          </p:cNvSpPr>
          <p:nvPr>
            <p:ph type="subTitle" idx="2"/>
          </p:nvPr>
        </p:nvSpPr>
        <p:spPr>
          <a:xfrm>
            <a:off x="2449975" y="4507800"/>
            <a:ext cx="1981800" cy="63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DS 2025</a:t>
            </a:r>
            <a:endParaRPr/>
          </a:p>
        </p:txBody>
      </p:sp>
      <p:sp>
        <p:nvSpPr>
          <p:cNvPr id="1461" name="Google Shape;1461;p36"/>
          <p:cNvSpPr txBox="1">
            <a:spLocks noGrp="1"/>
          </p:cNvSpPr>
          <p:nvPr>
            <p:ph type="subTitle" idx="3"/>
          </p:nvPr>
        </p:nvSpPr>
        <p:spPr>
          <a:xfrm>
            <a:off x="4573368" y="3099999"/>
            <a:ext cx="1981800" cy="10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CS 2025</a:t>
            </a:r>
            <a:endParaRPr/>
          </a:p>
        </p:txBody>
      </p:sp>
      <p:sp>
        <p:nvSpPr>
          <p:cNvPr id="1462" name="Google Shape;1462;p36"/>
          <p:cNvSpPr txBox="1">
            <a:spLocks noGrp="1"/>
          </p:cNvSpPr>
          <p:nvPr>
            <p:ph type="subTitle" idx="4"/>
          </p:nvPr>
        </p:nvSpPr>
        <p:spPr>
          <a:xfrm>
            <a:off x="331825" y="2899100"/>
            <a:ext cx="1981800" cy="40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Will Buchta</a:t>
            </a:r>
            <a:endParaRPr/>
          </a:p>
        </p:txBody>
      </p:sp>
      <p:sp>
        <p:nvSpPr>
          <p:cNvPr id="1463" name="Google Shape;1463;p36"/>
          <p:cNvSpPr txBox="1">
            <a:spLocks noGrp="1"/>
          </p:cNvSpPr>
          <p:nvPr>
            <p:ph type="subTitle" idx="5"/>
          </p:nvPr>
        </p:nvSpPr>
        <p:spPr>
          <a:xfrm>
            <a:off x="2181475" y="4213325"/>
            <a:ext cx="2518800" cy="40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Deena Selitsky</a:t>
            </a:r>
            <a:endParaRPr/>
          </a:p>
        </p:txBody>
      </p:sp>
      <p:sp>
        <p:nvSpPr>
          <p:cNvPr id="1464" name="Google Shape;1464;p36"/>
          <p:cNvSpPr txBox="1">
            <a:spLocks noGrp="1"/>
          </p:cNvSpPr>
          <p:nvPr>
            <p:ph type="subTitle" idx="6"/>
          </p:nvPr>
        </p:nvSpPr>
        <p:spPr>
          <a:xfrm>
            <a:off x="4568122" y="2899100"/>
            <a:ext cx="1981800" cy="40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Sarah Semy</a:t>
            </a:r>
            <a:endParaRPr/>
          </a:p>
        </p:txBody>
      </p:sp>
      <p:pic>
        <p:nvPicPr>
          <p:cNvPr id="3" name="Picture Placeholder 2" descr="A person wearing sunglasses sitting at a table&#10;&#10;Description automatically generated">
            <a:extLst>
              <a:ext uri="{FF2B5EF4-FFF2-40B4-BE49-F238E27FC236}">
                <a16:creationId xmlns:a16="http://schemas.microsoft.com/office/drawing/2014/main" id="{465D47D6-FFBE-01DD-2619-F62D565EDB04}"/>
              </a:ext>
            </a:extLst>
          </p:cNvPr>
          <p:cNvPicPr>
            <a:picLocks noGrp="1" noChangeAspect="1"/>
          </p:cNvPicPr>
          <p:nvPr>
            <p:ph type="pic" idx="7"/>
          </p:nvPr>
        </p:nvPicPr>
        <p:blipFill rotWithShape="1">
          <a:blip r:embed="rId3"/>
          <a:srcRect l="-1550" r="13695"/>
          <a:stretch/>
        </p:blipFill>
        <p:spPr>
          <a:xfrm>
            <a:off x="334496" y="1084808"/>
            <a:ext cx="1983162" cy="165696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 name="Picture Placeholder 1" descr="A person smiling at camera&#10;&#10;Description automatically generated">
            <a:extLst>
              <a:ext uri="{FF2B5EF4-FFF2-40B4-BE49-F238E27FC236}">
                <a16:creationId xmlns:a16="http://schemas.microsoft.com/office/drawing/2014/main" id="{DCE81B21-E520-1AF6-8322-B91CB17F9BA9}"/>
              </a:ext>
            </a:extLst>
          </p:cNvPr>
          <p:cNvPicPr>
            <a:picLocks noGrp="1" noChangeAspect="1"/>
          </p:cNvPicPr>
          <p:nvPr>
            <p:ph type="pic" idx="8"/>
          </p:nvPr>
        </p:nvPicPr>
        <p:blipFill rotWithShape="1">
          <a:blip r:embed="rId4"/>
          <a:srcRect l="5711" t="16306" r="4306" b="16949"/>
          <a:stretch/>
        </p:blipFill>
        <p:spPr>
          <a:xfrm>
            <a:off x="2550154" y="2660394"/>
            <a:ext cx="1784180" cy="144558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Placeholder 3" descr="A person smiling at camera&#10;&#10;Description automatically generated">
            <a:extLst>
              <a:ext uri="{FF2B5EF4-FFF2-40B4-BE49-F238E27FC236}">
                <a16:creationId xmlns:a16="http://schemas.microsoft.com/office/drawing/2014/main" id="{BC9EF146-4C14-CA7D-A3EE-ACA41CD2E0F4}"/>
              </a:ext>
            </a:extLst>
          </p:cNvPr>
          <p:cNvPicPr>
            <a:picLocks noGrp="1" noChangeAspect="1"/>
          </p:cNvPicPr>
          <p:nvPr>
            <p:ph type="pic" idx="9"/>
          </p:nvPr>
        </p:nvPicPr>
        <p:blipFill rotWithShape="1">
          <a:blip r:embed="rId5"/>
          <a:srcRect l="-529" t="18312" r="529" b="24775"/>
          <a:stretch/>
        </p:blipFill>
        <p:spPr>
          <a:xfrm>
            <a:off x="4568825" y="1171575"/>
            <a:ext cx="1981202" cy="1662178"/>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469" name="Google Shape;1469;p36"/>
          <p:cNvSpPr txBox="1">
            <a:spLocks noGrp="1"/>
          </p:cNvSpPr>
          <p:nvPr>
            <p:ph type="subTitle" idx="5"/>
          </p:nvPr>
        </p:nvSpPr>
        <p:spPr>
          <a:xfrm>
            <a:off x="6619425" y="4211803"/>
            <a:ext cx="2518800" cy="40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Humza Qureshi</a:t>
            </a:r>
            <a:endParaRPr/>
          </a:p>
        </p:txBody>
      </p:sp>
      <p:sp>
        <p:nvSpPr>
          <p:cNvPr id="1470" name="Google Shape;1470;p36"/>
          <p:cNvSpPr txBox="1">
            <a:spLocks noGrp="1"/>
          </p:cNvSpPr>
          <p:nvPr>
            <p:ph type="subTitle" idx="2"/>
          </p:nvPr>
        </p:nvSpPr>
        <p:spPr>
          <a:xfrm>
            <a:off x="6887925" y="4507341"/>
            <a:ext cx="1981800" cy="63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DS 2025</a:t>
            </a:r>
            <a:endParaRPr/>
          </a:p>
        </p:txBody>
      </p:sp>
      <p:pic>
        <p:nvPicPr>
          <p:cNvPr id="7" name="Picture Placeholder 1">
            <a:extLst>
              <a:ext uri="{FF2B5EF4-FFF2-40B4-BE49-F238E27FC236}">
                <a16:creationId xmlns:a16="http://schemas.microsoft.com/office/drawing/2014/main" id="{2B77DEF0-9A23-C99E-4212-DE46A0E28EC6}"/>
              </a:ext>
            </a:extLst>
          </p:cNvPr>
          <p:cNvPicPr>
            <a:picLocks noChangeAspect="1"/>
          </p:cNvPicPr>
          <p:nvPr/>
        </p:nvPicPr>
        <p:blipFill rotWithShape="1">
          <a:blip r:embed="rId6"/>
          <a:srcRect t="31309" b="31309"/>
          <a:stretch/>
        </p:blipFill>
        <p:spPr>
          <a:xfrm>
            <a:off x="6986182" y="2660744"/>
            <a:ext cx="1784180" cy="1445587"/>
          </a:xfrm>
          <a:prstGeom prst="ellipse">
            <a:avLst/>
          </a:prstGeom>
          <a:noFill/>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48"/>
          <p:cNvSpPr txBox="1">
            <a:spLocks noGrp="1"/>
          </p:cNvSpPr>
          <p:nvPr>
            <p:ph type="title" idx="2"/>
          </p:nvPr>
        </p:nvSpPr>
        <p:spPr>
          <a:xfrm>
            <a:off x="720000" y="1025725"/>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grpSp>
        <p:nvGrpSpPr>
          <p:cNvPr id="1703" name="Google Shape;1703;p48"/>
          <p:cNvGrpSpPr/>
          <p:nvPr/>
        </p:nvGrpSpPr>
        <p:grpSpPr>
          <a:xfrm>
            <a:off x="-374387" y="3354325"/>
            <a:ext cx="3922590" cy="2969900"/>
            <a:chOff x="-374387" y="3354325"/>
            <a:chExt cx="3922590" cy="2969900"/>
          </a:xfrm>
        </p:grpSpPr>
        <p:pic>
          <p:nvPicPr>
            <p:cNvPr id="1704" name="Google Shape;1704;p48"/>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705" name="Google Shape;1705;p48"/>
            <p:cNvGrpSpPr/>
            <p:nvPr/>
          </p:nvGrpSpPr>
          <p:grpSpPr>
            <a:xfrm>
              <a:off x="1853583" y="4445557"/>
              <a:ext cx="1694620" cy="1360169"/>
              <a:chOff x="7945225" y="4302000"/>
              <a:chExt cx="904666" cy="726121"/>
            </a:xfrm>
          </p:grpSpPr>
          <p:sp>
            <p:nvSpPr>
              <p:cNvPr id="1706" name="Google Shape;1706;p48"/>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8"/>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8"/>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09" name="Google Shape;1709;p48"/>
          <p:cNvSpPr txBox="1">
            <a:spLocks noGrp="1"/>
          </p:cNvSpPr>
          <p:nvPr>
            <p:ph type="title"/>
          </p:nvPr>
        </p:nvSpPr>
        <p:spPr>
          <a:xfrm>
            <a:off x="720000" y="2079325"/>
            <a:ext cx="559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“NoGAN” </a:t>
            </a:r>
            <a:endParaRPr/>
          </a:p>
        </p:txBody>
      </p:sp>
      <p:grpSp>
        <p:nvGrpSpPr>
          <p:cNvPr id="1710" name="Google Shape;1710;p48"/>
          <p:cNvGrpSpPr/>
          <p:nvPr/>
        </p:nvGrpSpPr>
        <p:grpSpPr>
          <a:xfrm>
            <a:off x="6487513" y="-1301175"/>
            <a:ext cx="4268216" cy="6666030"/>
            <a:chOff x="6128138" y="-1301175"/>
            <a:chExt cx="4268216" cy="6666030"/>
          </a:xfrm>
        </p:grpSpPr>
        <p:sp>
          <p:nvSpPr>
            <p:cNvPr id="1711" name="Google Shape;1711;p48"/>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8"/>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8"/>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8"/>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8"/>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6" name="Google Shape;1716;p48"/>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717" name="Google Shape;1717;p48"/>
            <p:cNvGrpSpPr/>
            <p:nvPr/>
          </p:nvGrpSpPr>
          <p:grpSpPr>
            <a:xfrm rot="5400000">
              <a:off x="7873341" y="4254316"/>
              <a:ext cx="708100" cy="708500"/>
              <a:chOff x="3678700" y="407275"/>
              <a:chExt cx="708100" cy="708500"/>
            </a:xfrm>
          </p:grpSpPr>
          <p:sp>
            <p:nvSpPr>
              <p:cNvPr id="1718" name="Google Shape;1718;p4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48"/>
            <p:cNvGrpSpPr/>
            <p:nvPr/>
          </p:nvGrpSpPr>
          <p:grpSpPr>
            <a:xfrm rot="5400000">
              <a:off x="8639847" y="3354200"/>
              <a:ext cx="457787" cy="458045"/>
              <a:chOff x="3678700" y="407275"/>
              <a:chExt cx="708100" cy="708500"/>
            </a:xfrm>
          </p:grpSpPr>
          <p:sp>
            <p:nvSpPr>
              <p:cNvPr id="1726" name="Google Shape;1726;p48"/>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8"/>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8"/>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8"/>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8"/>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8"/>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8"/>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48"/>
            <p:cNvGrpSpPr/>
            <p:nvPr/>
          </p:nvGrpSpPr>
          <p:grpSpPr>
            <a:xfrm>
              <a:off x="7787267" y="539497"/>
              <a:ext cx="208184" cy="208184"/>
              <a:chOff x="8356813" y="1074288"/>
              <a:chExt cx="351900" cy="351900"/>
            </a:xfrm>
          </p:grpSpPr>
          <p:sp>
            <p:nvSpPr>
              <p:cNvPr id="1734" name="Google Shape;1734;p4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6" name="Google Shape;1736;p48"/>
            <p:cNvGrpSpPr/>
            <p:nvPr/>
          </p:nvGrpSpPr>
          <p:grpSpPr>
            <a:xfrm>
              <a:off x="7194842" y="2467660"/>
              <a:ext cx="208184" cy="208184"/>
              <a:chOff x="8356813" y="1074288"/>
              <a:chExt cx="351900" cy="351900"/>
            </a:xfrm>
          </p:grpSpPr>
          <p:sp>
            <p:nvSpPr>
              <p:cNvPr id="1737" name="Google Shape;1737;p48"/>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8"/>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48"/>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48"/>
          <p:cNvGrpSpPr/>
          <p:nvPr/>
        </p:nvGrpSpPr>
        <p:grpSpPr>
          <a:xfrm>
            <a:off x="796100" y="3019701"/>
            <a:ext cx="4558967" cy="134100"/>
            <a:chOff x="796100" y="3019701"/>
            <a:chExt cx="4558967" cy="134100"/>
          </a:xfrm>
        </p:grpSpPr>
        <p:sp>
          <p:nvSpPr>
            <p:cNvPr id="1741" name="Google Shape;1741;p48"/>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2" name="Google Shape;1742;p48"/>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743" name="Google Shape;1743;p48"/>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sz="2800"/>
              <a:t>What is "NoGAN"?</a:t>
            </a:r>
            <a:endParaRPr lang="en-US"/>
          </a:p>
        </p:txBody>
      </p:sp>
      <p:sp>
        <p:nvSpPr>
          <p:cNvPr id="1749" name="Google Shape;1749;p49"/>
          <p:cNvSpPr txBox="1">
            <a:spLocks noGrp="1"/>
          </p:cNvSpPr>
          <p:nvPr>
            <p:ph type="body" idx="1"/>
          </p:nvPr>
        </p:nvSpPr>
        <p:spPr>
          <a:xfrm>
            <a:off x="714805" y="1139550"/>
            <a:ext cx="7709510" cy="3358665"/>
          </a:xfrm>
          <a:prstGeom prst="rect">
            <a:avLst/>
          </a:prstGeom>
        </p:spPr>
        <p:txBody>
          <a:bodyPr spcFirstLastPara="1" wrap="square" lIns="91425" tIns="91425" rIns="91425" bIns="91425" anchor="t" anchorCtr="0">
            <a:noAutofit/>
          </a:bodyPr>
          <a:lstStyle/>
          <a:p>
            <a:pPr marL="171450" indent="-171450">
              <a:lnSpc>
                <a:spcPct val="150000"/>
              </a:lnSpc>
              <a:buFont typeface="Wingdings"/>
              <a:buChar char="v"/>
            </a:pPr>
            <a:r>
              <a:rPr lang="en-US" sz="1400" b="1">
                <a:latin typeface="Arial"/>
              </a:rPr>
              <a:t> Two parts:</a:t>
            </a:r>
            <a:r>
              <a:rPr lang="en-US" sz="1400">
                <a:latin typeface="Arial"/>
              </a:rPr>
              <a:t> Deep Learning Based Method followed by GAN Training</a:t>
            </a:r>
          </a:p>
          <a:p>
            <a:pPr marL="171450" indent="-171450">
              <a:lnSpc>
                <a:spcPct val="150000"/>
              </a:lnSpc>
              <a:buFont typeface="Wingdings"/>
              <a:buChar char="v"/>
            </a:pPr>
            <a:endParaRPr lang="en-US" sz="1400">
              <a:latin typeface="Arial"/>
            </a:endParaRPr>
          </a:p>
          <a:p>
            <a:pPr marL="171450" indent="-171450">
              <a:lnSpc>
                <a:spcPct val="150000"/>
              </a:lnSpc>
              <a:buFont typeface="Wingdings"/>
              <a:buChar char="v"/>
            </a:pPr>
            <a:endParaRPr lang="en-US" sz="1400">
              <a:latin typeface="Arial"/>
            </a:endParaRPr>
          </a:p>
          <a:p>
            <a:pPr marL="171450" indent="-171450">
              <a:lnSpc>
                <a:spcPct val="150000"/>
              </a:lnSpc>
              <a:buFont typeface="Wingdings"/>
              <a:buChar char="v"/>
            </a:pPr>
            <a:endParaRPr lang="en-US" sz="1400">
              <a:latin typeface="Arial"/>
            </a:endParaRPr>
          </a:p>
          <a:p>
            <a:pPr marL="171450" indent="-171450">
              <a:lnSpc>
                <a:spcPct val="150000"/>
              </a:lnSpc>
              <a:buFont typeface="Wingdings"/>
              <a:buChar char="v"/>
            </a:pPr>
            <a:endParaRPr lang="en-US" sz="1400">
              <a:latin typeface="Arial"/>
            </a:endParaRPr>
          </a:p>
          <a:p>
            <a:pPr marL="171450" indent="-171450">
              <a:lnSpc>
                <a:spcPct val="150000"/>
              </a:lnSpc>
              <a:buFont typeface="Wingdings"/>
              <a:buChar char="v"/>
            </a:pPr>
            <a:endParaRPr lang="en-US" sz="1400">
              <a:latin typeface="Arial"/>
            </a:endParaRPr>
          </a:p>
          <a:p>
            <a:pPr marL="171450" indent="-171450">
              <a:lnSpc>
                <a:spcPct val="150000"/>
              </a:lnSpc>
              <a:buFont typeface="Wingdings"/>
              <a:buChar char="v"/>
            </a:pPr>
            <a:endParaRPr lang="en-US" sz="1400">
              <a:latin typeface="Arial"/>
            </a:endParaRPr>
          </a:p>
          <a:p>
            <a:pPr marL="171450" indent="-171450">
              <a:lnSpc>
                <a:spcPct val="150000"/>
              </a:lnSpc>
              <a:buFont typeface="Wingdings"/>
              <a:buChar char="v"/>
            </a:pPr>
            <a:endParaRPr lang="en-US" sz="1400">
              <a:latin typeface="Arial"/>
            </a:endParaRPr>
          </a:p>
          <a:p>
            <a:pPr marL="171450" indent="-171450">
              <a:lnSpc>
                <a:spcPct val="150000"/>
              </a:lnSpc>
              <a:buFont typeface="Wingdings"/>
              <a:buChar char="v"/>
            </a:pPr>
            <a:endParaRPr lang="en-US" sz="1400">
              <a:latin typeface="Arial"/>
            </a:endParaRPr>
          </a:p>
          <a:p>
            <a:pPr marL="171450" indent="-171450">
              <a:lnSpc>
                <a:spcPct val="150000"/>
              </a:lnSpc>
              <a:buFont typeface="Wingdings"/>
              <a:buChar char="v"/>
            </a:pPr>
            <a:r>
              <a:rPr lang="en-US" sz="1400">
                <a:latin typeface="Arial"/>
              </a:rPr>
              <a:t> Can repeat the process for better results</a:t>
            </a:r>
          </a:p>
          <a:p>
            <a:pPr marL="171450" indent="-171450">
              <a:lnSpc>
                <a:spcPct val="150000"/>
              </a:lnSpc>
              <a:buFont typeface="Wingdings"/>
              <a:buChar char="v"/>
            </a:pPr>
            <a:endParaRPr lang="en-US"/>
          </a:p>
        </p:txBody>
      </p:sp>
      <p:sp>
        <p:nvSpPr>
          <p:cNvPr id="3" name="TextBox 2">
            <a:extLst>
              <a:ext uri="{FF2B5EF4-FFF2-40B4-BE49-F238E27FC236}">
                <a16:creationId xmlns:a16="http://schemas.microsoft.com/office/drawing/2014/main" id="{0834A2BE-5D7D-530E-7D46-2A25105E8BB1}"/>
              </a:ext>
            </a:extLst>
          </p:cNvPr>
          <p:cNvSpPr txBox="1"/>
          <p:nvPr/>
        </p:nvSpPr>
        <p:spPr>
          <a:xfrm>
            <a:off x="1116659" y="1685296"/>
            <a:ext cx="3451190" cy="2314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t>Deep Learning Based</a:t>
            </a:r>
          </a:p>
          <a:p>
            <a:pPr marL="342900" indent="-342900">
              <a:lnSpc>
                <a:spcPct val="150000"/>
              </a:lnSpc>
              <a:buAutoNum type="arabicPeriod"/>
            </a:pPr>
            <a:r>
              <a:rPr lang="en-US"/>
              <a:t>Train generator solely using the feature loss</a:t>
            </a:r>
          </a:p>
          <a:p>
            <a:pPr marL="342900" indent="-342900">
              <a:lnSpc>
                <a:spcPct val="150000"/>
              </a:lnSpc>
              <a:buAutoNum type="arabicPeriod"/>
            </a:pPr>
            <a:r>
              <a:rPr lang="en-US"/>
              <a:t>Generate images</a:t>
            </a:r>
          </a:p>
          <a:p>
            <a:pPr marL="342900" indent="-342900">
              <a:lnSpc>
                <a:spcPct val="150000"/>
              </a:lnSpc>
              <a:buAutoNum type="arabicPeriod"/>
            </a:pPr>
            <a:r>
              <a:rPr lang="en-US"/>
              <a:t>Train the critic as a basic binary classifier to distinguish between outputs and real images</a:t>
            </a:r>
          </a:p>
        </p:txBody>
      </p:sp>
      <p:sp>
        <p:nvSpPr>
          <p:cNvPr id="4" name="TextBox 3">
            <a:extLst>
              <a:ext uri="{FF2B5EF4-FFF2-40B4-BE49-F238E27FC236}">
                <a16:creationId xmlns:a16="http://schemas.microsoft.com/office/drawing/2014/main" id="{A81883E3-D62D-5DEA-610B-841AAE7930C8}"/>
              </a:ext>
            </a:extLst>
          </p:cNvPr>
          <p:cNvSpPr txBox="1"/>
          <p:nvPr/>
        </p:nvSpPr>
        <p:spPr>
          <a:xfrm>
            <a:off x="4565622" y="1685297"/>
            <a:ext cx="3461580" cy="22279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t>GAN Training</a:t>
            </a:r>
            <a:endParaRPr lang="en-US"/>
          </a:p>
          <a:p>
            <a:pPr marL="342900" indent="-342900">
              <a:lnSpc>
                <a:spcPct val="150000"/>
              </a:lnSpc>
              <a:buAutoNum type="arabicPeriod"/>
            </a:pPr>
            <a:r>
              <a:rPr lang="en-US"/>
              <a:t>Train both the generator and critic together</a:t>
            </a:r>
          </a:p>
          <a:p>
            <a:pPr marL="342900" indent="-342900">
              <a:lnSpc>
                <a:spcPct val="150000"/>
              </a:lnSpc>
              <a:buAutoNum type="arabicPeriod"/>
            </a:pPr>
            <a:r>
              <a:rPr lang="en-US"/>
              <a:t>Find the inflection point, where the image is the best quality</a:t>
            </a:r>
          </a:p>
          <a:p>
            <a:pPr marL="342900" indent="-342900">
              <a:lnSpc>
                <a:spcPct val="150000"/>
              </a:lnSpc>
              <a:buAutoNum type="arabicPeriod"/>
            </a:pPr>
            <a:endParaRPr lang="en-US" sz="1200"/>
          </a:p>
          <a:p>
            <a:pPr>
              <a:lnSpc>
                <a:spcPct val="150000"/>
              </a:lnSpc>
            </a:pPr>
            <a:endParaRPr lang="en-US" sz="1200"/>
          </a:p>
        </p:txBody>
      </p:sp>
      <p:sp>
        <p:nvSpPr>
          <p:cNvPr id="2" name="TextBox 1">
            <a:extLst>
              <a:ext uri="{FF2B5EF4-FFF2-40B4-BE49-F238E27FC236}">
                <a16:creationId xmlns:a16="http://schemas.microsoft.com/office/drawing/2014/main" id="{0719214F-806C-2B3A-32C8-BA23F3C9B4AB}"/>
              </a:ext>
            </a:extLst>
          </p:cNvPr>
          <p:cNvSpPr txBox="1"/>
          <p:nvPr/>
        </p:nvSpPr>
        <p:spPr>
          <a:xfrm>
            <a:off x="711868" y="4561974"/>
            <a:ext cx="58052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3"/>
              </a:rPr>
              <a:t>GitHub - jantic/DeOldify: A Deep Learning based project for colorizing and restoring old images (and video!)</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50"/>
          <p:cNvSpPr txBox="1">
            <a:spLocks noGrp="1"/>
          </p:cNvSpPr>
          <p:nvPr>
            <p:ph type="title"/>
          </p:nvPr>
        </p:nvSpPr>
        <p:spPr>
          <a:xfrm>
            <a:off x="720000" y="35075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“NoGAN” Results</a:t>
            </a:r>
            <a:endParaRPr sz="2800"/>
          </a:p>
        </p:txBody>
      </p:sp>
      <p:pic>
        <p:nvPicPr>
          <p:cNvPr id="2" name="Picture 1" descr="A collage of different pictures of food&#10;&#10;Description automatically generated">
            <a:extLst>
              <a:ext uri="{FF2B5EF4-FFF2-40B4-BE49-F238E27FC236}">
                <a16:creationId xmlns:a16="http://schemas.microsoft.com/office/drawing/2014/main" id="{2B4B5346-71D4-1FF5-7FCF-06CBD33CDDAC}"/>
              </a:ext>
            </a:extLst>
          </p:cNvPr>
          <p:cNvPicPr>
            <a:picLocks noChangeAspect="1"/>
          </p:cNvPicPr>
          <p:nvPr/>
        </p:nvPicPr>
        <p:blipFill>
          <a:blip r:embed="rId3"/>
          <a:stretch>
            <a:fillRect/>
          </a:stretch>
        </p:blipFill>
        <p:spPr>
          <a:xfrm>
            <a:off x="2183474" y="1003583"/>
            <a:ext cx="4777052" cy="3901715"/>
          </a:xfrm>
          <a:prstGeom prst="rect">
            <a:avLst/>
          </a:prstGeom>
        </p:spPr>
      </p:pic>
      <p:sp>
        <p:nvSpPr>
          <p:cNvPr id="3" name="TextBox 2">
            <a:extLst>
              <a:ext uri="{FF2B5EF4-FFF2-40B4-BE49-F238E27FC236}">
                <a16:creationId xmlns:a16="http://schemas.microsoft.com/office/drawing/2014/main" id="{F4508AC9-E712-099A-B33D-8A6BAE6DE0F8}"/>
              </a:ext>
            </a:extLst>
          </p:cNvPr>
          <p:cNvSpPr txBox="1"/>
          <p:nvPr/>
        </p:nvSpPr>
        <p:spPr>
          <a:xfrm>
            <a:off x="7115871" y="2648415"/>
            <a:ext cx="18051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1000 epochs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A3091-4F2F-3883-72C8-E712E3E2C505}"/>
              </a:ext>
            </a:extLst>
          </p:cNvPr>
          <p:cNvSpPr>
            <a:spLocks noGrp="1"/>
          </p:cNvSpPr>
          <p:nvPr>
            <p:ph type="title"/>
          </p:nvPr>
        </p:nvSpPr>
        <p:spPr/>
        <p:txBody>
          <a:bodyPr/>
          <a:lstStyle/>
          <a:p>
            <a:r>
              <a:rPr lang="en-US"/>
              <a:t>Why does "NoGAN" work?</a:t>
            </a:r>
          </a:p>
        </p:txBody>
      </p:sp>
      <p:sp>
        <p:nvSpPr>
          <p:cNvPr id="3" name="Text Placeholder 2">
            <a:extLst>
              <a:ext uri="{FF2B5EF4-FFF2-40B4-BE49-F238E27FC236}">
                <a16:creationId xmlns:a16="http://schemas.microsoft.com/office/drawing/2014/main" id="{13E64F91-C334-445E-33CF-BEEFC9DABA9B}"/>
              </a:ext>
            </a:extLst>
          </p:cNvPr>
          <p:cNvSpPr>
            <a:spLocks noGrp="1"/>
          </p:cNvSpPr>
          <p:nvPr>
            <p:ph type="body" idx="1"/>
          </p:nvPr>
        </p:nvSpPr>
        <p:spPr>
          <a:xfrm>
            <a:off x="466655" y="1139550"/>
            <a:ext cx="4290900" cy="3431400"/>
          </a:xfrm>
        </p:spPr>
        <p:txBody>
          <a:bodyPr/>
          <a:lstStyle/>
          <a:p>
            <a:pPr>
              <a:lnSpc>
                <a:spcPct val="150000"/>
              </a:lnSpc>
              <a:buFont typeface="Wingdings"/>
              <a:buChar char="v"/>
            </a:pPr>
            <a:r>
              <a:rPr lang="en-US" sz="1400">
                <a:latin typeface="Arial"/>
              </a:rPr>
              <a:t>Leverages the benefits of deep learning-based models and GAN training through a combined approach</a:t>
            </a:r>
          </a:p>
          <a:p>
            <a:pPr lvl="1">
              <a:lnSpc>
                <a:spcPct val="150000"/>
              </a:lnSpc>
              <a:buFont typeface="Wingdings"/>
              <a:buChar char="Ø"/>
            </a:pPr>
            <a:r>
              <a:rPr lang="en-US">
                <a:solidFill>
                  <a:srgbClr val="191919"/>
                </a:solidFill>
                <a:latin typeface="Arial"/>
              </a:rPr>
              <a:t>"Conventional" deep learning-based methods provide results quickly and easily</a:t>
            </a:r>
          </a:p>
          <a:p>
            <a:pPr lvl="1">
              <a:lnSpc>
                <a:spcPct val="150000"/>
              </a:lnSpc>
              <a:buFont typeface="Wingdings"/>
              <a:buChar char="Ø"/>
            </a:pPr>
            <a:r>
              <a:rPr lang="en-US">
                <a:solidFill>
                  <a:srgbClr val="191919"/>
                </a:solidFill>
                <a:latin typeface="Arial"/>
              </a:rPr>
              <a:t>Minimal time on GAN training</a:t>
            </a:r>
          </a:p>
          <a:p>
            <a:pPr lvl="2">
              <a:lnSpc>
                <a:spcPct val="150000"/>
              </a:lnSpc>
              <a:buFont typeface="Wingdings"/>
              <a:buChar char="§"/>
            </a:pPr>
            <a:r>
              <a:rPr lang="en-US">
                <a:solidFill>
                  <a:srgbClr val="191919"/>
                </a:solidFill>
                <a:latin typeface="Arial"/>
              </a:rPr>
              <a:t>Realistic colorization capabilities</a:t>
            </a:r>
          </a:p>
          <a:p>
            <a:pPr lvl="2">
              <a:lnSpc>
                <a:spcPct val="150000"/>
              </a:lnSpc>
              <a:buFont typeface="Wingdings"/>
              <a:buChar char="§"/>
            </a:pPr>
            <a:r>
              <a:rPr lang="en-US">
                <a:solidFill>
                  <a:srgbClr val="191919"/>
                </a:solidFill>
                <a:latin typeface="Arial"/>
              </a:rPr>
              <a:t>Reduces glitches and artifacts</a:t>
            </a:r>
          </a:p>
        </p:txBody>
      </p:sp>
      <p:sp>
        <p:nvSpPr>
          <p:cNvPr id="4" name="Text Placeholder 3">
            <a:extLst>
              <a:ext uri="{FF2B5EF4-FFF2-40B4-BE49-F238E27FC236}">
                <a16:creationId xmlns:a16="http://schemas.microsoft.com/office/drawing/2014/main" id="{BBB4BB38-6F96-7726-B932-30D6B36A4E06}"/>
              </a:ext>
            </a:extLst>
          </p:cNvPr>
          <p:cNvSpPr>
            <a:spLocks noGrp="1"/>
          </p:cNvSpPr>
          <p:nvPr>
            <p:ph type="body" idx="2"/>
          </p:nvPr>
        </p:nvSpPr>
        <p:spPr>
          <a:xfrm>
            <a:off x="4826836" y="1139550"/>
            <a:ext cx="3844224" cy="3431400"/>
          </a:xfrm>
        </p:spPr>
        <p:txBody>
          <a:bodyPr/>
          <a:lstStyle/>
          <a:p>
            <a:pPr>
              <a:lnSpc>
                <a:spcPct val="150000"/>
              </a:lnSpc>
              <a:buFont typeface="Wingdings"/>
              <a:buChar char="v"/>
            </a:pPr>
            <a:r>
              <a:rPr lang="en-US" sz="1400" b="1">
                <a:latin typeface="Arial"/>
              </a:rPr>
              <a:t>Future Improvements</a:t>
            </a:r>
          </a:p>
          <a:p>
            <a:pPr lvl="1">
              <a:lnSpc>
                <a:spcPct val="150000"/>
              </a:lnSpc>
              <a:buFont typeface="Wingdings"/>
              <a:buChar char="Ø"/>
            </a:pPr>
            <a:r>
              <a:rPr lang="en-US">
                <a:latin typeface="Arial"/>
              </a:rPr>
              <a:t>Compare multiple deep learning-based models</a:t>
            </a:r>
          </a:p>
          <a:p>
            <a:pPr lvl="1">
              <a:lnSpc>
                <a:spcPct val="150000"/>
              </a:lnSpc>
              <a:buFont typeface="Wingdings"/>
              <a:buChar char="Ø"/>
            </a:pPr>
            <a:r>
              <a:rPr lang="en-US">
                <a:latin typeface="Arial"/>
              </a:rPr>
              <a:t>Test </a:t>
            </a:r>
            <a:r>
              <a:rPr lang="en-US" err="1">
                <a:latin typeface="Arial"/>
              </a:rPr>
              <a:t>DeOldify's</a:t>
            </a:r>
            <a:r>
              <a:rPr lang="en-US">
                <a:latin typeface="Arial"/>
              </a:rPr>
              <a:t> versions (including "artistic" and "stable") using different deep learning-based models</a:t>
            </a:r>
          </a:p>
          <a:p>
            <a:pPr lvl="1">
              <a:lnSpc>
                <a:spcPct val="150000"/>
              </a:lnSpc>
              <a:buFont typeface="Wingdings"/>
              <a:buChar char="Ø"/>
            </a:pPr>
            <a:r>
              <a:rPr lang="en-US">
                <a:latin typeface="Arial"/>
              </a:rPr>
              <a:t>Extend to videos</a:t>
            </a:r>
          </a:p>
          <a:p>
            <a:pPr lvl="1">
              <a:lnSpc>
                <a:spcPct val="150000"/>
              </a:lnSpc>
              <a:buFont typeface="Wingdings"/>
              <a:buChar char="Ø"/>
            </a:pPr>
            <a:endParaRPr lang="en-US"/>
          </a:p>
        </p:txBody>
      </p:sp>
    </p:spTree>
    <p:extLst>
      <p:ext uri="{BB962C8B-B14F-4D97-AF65-F5344CB8AC3E}">
        <p14:creationId xmlns:p14="http://schemas.microsoft.com/office/powerpoint/2010/main" val="17500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Comparison of Models</a:t>
            </a:r>
            <a:endParaRPr sz="2800"/>
          </a:p>
        </p:txBody>
      </p:sp>
      <p:graphicFrame>
        <p:nvGraphicFramePr>
          <p:cNvPr id="1763" name="Google Shape;1763;p51"/>
          <p:cNvGraphicFramePr/>
          <p:nvPr>
            <p:extLst>
              <p:ext uri="{D42A27DB-BD31-4B8C-83A1-F6EECF244321}">
                <p14:modId xmlns:p14="http://schemas.microsoft.com/office/powerpoint/2010/main" val="586440306"/>
              </p:ext>
            </p:extLst>
          </p:nvPr>
        </p:nvGraphicFramePr>
        <p:xfrm>
          <a:off x="24423" y="1421423"/>
          <a:ext cx="9077733" cy="2686750"/>
        </p:xfrm>
        <a:graphic>
          <a:graphicData uri="http://schemas.openxmlformats.org/drawingml/2006/table">
            <a:tbl>
              <a:tblPr>
                <a:noFill/>
                <a:tableStyleId>{4F7A9FDE-5696-4952-8D2F-17FC146BE4C3}</a:tableStyleId>
              </a:tblPr>
              <a:tblGrid>
                <a:gridCol w="2510870">
                  <a:extLst>
                    <a:ext uri="{9D8B030D-6E8A-4147-A177-3AD203B41FA5}">
                      <a16:colId xmlns:a16="http://schemas.microsoft.com/office/drawing/2014/main" val="20000"/>
                    </a:ext>
                  </a:extLst>
                </a:gridCol>
                <a:gridCol w="2027997">
                  <a:extLst>
                    <a:ext uri="{9D8B030D-6E8A-4147-A177-3AD203B41FA5}">
                      <a16:colId xmlns:a16="http://schemas.microsoft.com/office/drawing/2014/main" val="20001"/>
                    </a:ext>
                  </a:extLst>
                </a:gridCol>
                <a:gridCol w="2269433">
                  <a:extLst>
                    <a:ext uri="{9D8B030D-6E8A-4147-A177-3AD203B41FA5}">
                      <a16:colId xmlns:a16="http://schemas.microsoft.com/office/drawing/2014/main" val="20002"/>
                    </a:ext>
                  </a:extLst>
                </a:gridCol>
                <a:gridCol w="2269433">
                  <a:extLst>
                    <a:ext uri="{9D8B030D-6E8A-4147-A177-3AD203B41FA5}">
                      <a16:colId xmlns:a16="http://schemas.microsoft.com/office/drawing/2014/main" val="20003"/>
                    </a:ext>
                  </a:extLst>
                </a:gridCol>
              </a:tblGrid>
              <a:tr h="714700">
                <a:tc>
                  <a:txBody>
                    <a:bodyPr/>
                    <a:lstStyle/>
                    <a:p>
                      <a:pPr marL="0" lvl="0" indent="0" algn="ctr" rtl="0">
                        <a:lnSpc>
                          <a:spcPct val="115000"/>
                        </a:lnSpc>
                        <a:spcBef>
                          <a:spcPts val="0"/>
                        </a:spcBef>
                        <a:spcAft>
                          <a:spcPts val="0"/>
                        </a:spcAft>
                        <a:buNone/>
                      </a:pPr>
                      <a:r>
                        <a:rPr lang="en" sz="2000" b="1">
                          <a:solidFill>
                            <a:schemeClr val="dk1"/>
                          </a:solidFill>
                          <a:latin typeface="IBM Plex Mono"/>
                          <a:ea typeface="IBM Plex Mono"/>
                          <a:cs typeface="IBM Plex Mono"/>
                          <a:sym typeface="IBM Plex Mono"/>
                        </a:rPr>
                        <a:t>Autoencoder</a:t>
                      </a:r>
                      <a:endParaRPr sz="2000" b="1">
                        <a:solidFill>
                          <a:schemeClr val="dk1"/>
                        </a:solidFill>
                        <a:latin typeface="IBM Plex Mono"/>
                        <a:ea typeface="IBM Plex Mono"/>
                        <a:cs typeface="IBM Plex Mono"/>
                        <a:sym typeface="IBM Plex Mon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2000" b="1">
                          <a:solidFill>
                            <a:schemeClr val="dk1"/>
                          </a:solidFill>
                          <a:latin typeface="IBM Plex Mono"/>
                          <a:ea typeface="IBM Plex Mono"/>
                          <a:cs typeface="IBM Plex Mono"/>
                          <a:sym typeface="IBM Plex Mono"/>
                        </a:rPr>
                        <a:t>CNN</a:t>
                      </a:r>
                      <a:endParaRPr sz="2000" b="1">
                        <a:solidFill>
                          <a:schemeClr val="dk1"/>
                        </a:solidFill>
                        <a:latin typeface="IBM Plex Mono"/>
                        <a:ea typeface="IBM Plex Mono"/>
                        <a:cs typeface="IBM Plex Mono"/>
                        <a:sym typeface="IBM Plex Mon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2000" b="1">
                          <a:solidFill>
                            <a:schemeClr val="dk1"/>
                          </a:solidFill>
                          <a:latin typeface="IBM Plex Mono"/>
                          <a:ea typeface="IBM Plex Mono"/>
                          <a:cs typeface="IBM Plex Mono"/>
                          <a:sym typeface="IBM Plex Mono"/>
                        </a:rPr>
                        <a:t>GAN</a:t>
                      </a:r>
                      <a:endParaRPr sz="2000" b="1">
                        <a:solidFill>
                          <a:schemeClr val="dk1"/>
                        </a:solidFill>
                        <a:latin typeface="IBM Plex Mono"/>
                        <a:ea typeface="IBM Plex Mono"/>
                        <a:cs typeface="IBM Plex Mono"/>
                        <a:sym typeface="IBM Plex Mon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2000" b="1">
                          <a:solidFill>
                            <a:schemeClr val="dk1"/>
                          </a:solidFill>
                          <a:latin typeface="IBM Plex Mono"/>
                          <a:ea typeface="IBM Plex Mono"/>
                          <a:cs typeface="IBM Plex Mono"/>
                          <a:sym typeface="IBM Plex Mono"/>
                        </a:rPr>
                        <a:t>“NoGAN”</a:t>
                      </a:r>
                      <a:endParaRPr sz="2000" b="1">
                        <a:solidFill>
                          <a:schemeClr val="dk1"/>
                        </a:solidFill>
                        <a:latin typeface="IBM Plex Mono"/>
                        <a:ea typeface="IBM Plex Mono"/>
                        <a:cs typeface="IBM Plex Mono"/>
                        <a:sym typeface="IBM Plex Mon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972050">
                <a:tc>
                  <a:txBody>
                    <a:bodyPr/>
                    <a:lstStyle/>
                    <a:p>
                      <a:pPr marL="457200" lvl="0" indent="0" algn="l" rtl="0">
                        <a:lnSpc>
                          <a:spcPct val="115000"/>
                        </a:lnSpc>
                        <a:spcBef>
                          <a:spcPts val="0"/>
                        </a:spcBef>
                        <a:spcAft>
                          <a:spcPts val="0"/>
                        </a:spcAft>
                        <a:buNone/>
                      </a:pPr>
                      <a:endParaRPr>
                        <a:solidFill>
                          <a:schemeClr val="dk1"/>
                        </a:solidFill>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457200" lvl="0" indent="0" algn="l" rtl="0">
                        <a:lnSpc>
                          <a:spcPct val="115000"/>
                        </a:lnSpc>
                        <a:spcBef>
                          <a:spcPts val="0"/>
                        </a:spcBef>
                        <a:spcAft>
                          <a:spcPts val="0"/>
                        </a:spcAft>
                        <a:buNone/>
                      </a:pPr>
                      <a:endParaRPr>
                        <a:solidFill>
                          <a:schemeClr val="dk1"/>
                        </a:solidFill>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457200" lvl="0" indent="0" algn="l" rtl="0">
                        <a:lnSpc>
                          <a:spcPct val="115000"/>
                        </a:lnSpc>
                        <a:spcBef>
                          <a:spcPts val="0"/>
                        </a:spcBef>
                        <a:spcAft>
                          <a:spcPts val="0"/>
                        </a:spcAft>
                        <a:buNone/>
                      </a:pPr>
                      <a:endParaRPr>
                        <a:solidFill>
                          <a:schemeClr val="dk1"/>
                        </a:solidFill>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457200" lvl="0" indent="0" algn="l" rtl="0">
                        <a:lnSpc>
                          <a:spcPct val="115000"/>
                        </a:lnSpc>
                        <a:spcBef>
                          <a:spcPts val="0"/>
                        </a:spcBef>
                        <a:spcAft>
                          <a:spcPts val="0"/>
                        </a:spcAft>
                        <a:buNone/>
                      </a:pPr>
                      <a:endParaRPr>
                        <a:solidFill>
                          <a:schemeClr val="dk1"/>
                        </a:solidFill>
                        <a:latin typeface="Poppins"/>
                        <a:ea typeface="Poppins"/>
                        <a:cs typeface="Poppins"/>
                        <a:sym typeface="Poppins"/>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pic>
        <p:nvPicPr>
          <p:cNvPr id="3" name="Picture 2" descr="A collage of images of a baseball player&#10;&#10;Description automatically generated">
            <a:extLst>
              <a:ext uri="{FF2B5EF4-FFF2-40B4-BE49-F238E27FC236}">
                <a16:creationId xmlns:a16="http://schemas.microsoft.com/office/drawing/2014/main" id="{0D206199-ED1C-3ACB-F3F6-EE8003E6B7E9}"/>
              </a:ext>
            </a:extLst>
          </p:cNvPr>
          <p:cNvPicPr>
            <a:picLocks noChangeAspect="1"/>
          </p:cNvPicPr>
          <p:nvPr/>
        </p:nvPicPr>
        <p:blipFill>
          <a:blip r:embed="rId3"/>
          <a:stretch>
            <a:fillRect/>
          </a:stretch>
        </p:blipFill>
        <p:spPr>
          <a:xfrm>
            <a:off x="4782661" y="2190208"/>
            <a:ext cx="1919126" cy="1913883"/>
          </a:xfrm>
          <a:prstGeom prst="rect">
            <a:avLst/>
          </a:prstGeom>
        </p:spPr>
      </p:pic>
      <p:pic>
        <p:nvPicPr>
          <p:cNvPr id="5" name="Picture 4" descr="A collage of images of people playing tennis&#10;&#10;Description automatically generated">
            <a:extLst>
              <a:ext uri="{FF2B5EF4-FFF2-40B4-BE49-F238E27FC236}">
                <a16:creationId xmlns:a16="http://schemas.microsoft.com/office/drawing/2014/main" id="{EDCAC441-78FE-A820-18F3-756E80FDB71F}"/>
              </a:ext>
            </a:extLst>
          </p:cNvPr>
          <p:cNvPicPr>
            <a:picLocks noChangeAspect="1"/>
          </p:cNvPicPr>
          <p:nvPr/>
        </p:nvPicPr>
        <p:blipFill rotWithShape="1">
          <a:blip r:embed="rId4"/>
          <a:srcRect l="6791" t="5772" r="5263" b="5942"/>
          <a:stretch/>
        </p:blipFill>
        <p:spPr>
          <a:xfrm>
            <a:off x="2602553" y="2189559"/>
            <a:ext cx="1951738" cy="1923140"/>
          </a:xfrm>
          <a:prstGeom prst="rect">
            <a:avLst/>
          </a:prstGeom>
        </p:spPr>
      </p:pic>
      <p:pic>
        <p:nvPicPr>
          <p:cNvPr id="7" name="Picture 6" descr="A collage of images of a cat&#10;&#10;Description automatically generated">
            <a:extLst>
              <a:ext uri="{FF2B5EF4-FFF2-40B4-BE49-F238E27FC236}">
                <a16:creationId xmlns:a16="http://schemas.microsoft.com/office/drawing/2014/main" id="{0A8B66D2-A78D-B3B9-C9A6-95F6EA0A0285}"/>
              </a:ext>
            </a:extLst>
          </p:cNvPr>
          <p:cNvPicPr>
            <a:picLocks noChangeAspect="1"/>
          </p:cNvPicPr>
          <p:nvPr/>
        </p:nvPicPr>
        <p:blipFill>
          <a:blip r:embed="rId5"/>
          <a:stretch>
            <a:fillRect/>
          </a:stretch>
        </p:blipFill>
        <p:spPr>
          <a:xfrm>
            <a:off x="21684" y="2336963"/>
            <a:ext cx="2500708" cy="1629404"/>
          </a:xfrm>
          <a:prstGeom prst="rect">
            <a:avLst/>
          </a:prstGeom>
        </p:spPr>
      </p:pic>
      <p:pic>
        <p:nvPicPr>
          <p:cNvPr id="4" name="Picture 3" descr="A collage of different pictures of food&#10;&#10;Description automatically generated">
            <a:extLst>
              <a:ext uri="{FF2B5EF4-FFF2-40B4-BE49-F238E27FC236}">
                <a16:creationId xmlns:a16="http://schemas.microsoft.com/office/drawing/2014/main" id="{0C8F40AE-4E4A-0576-5EC9-B5EAF8D37F6F}"/>
              </a:ext>
            </a:extLst>
          </p:cNvPr>
          <p:cNvPicPr>
            <a:picLocks noChangeAspect="1"/>
          </p:cNvPicPr>
          <p:nvPr/>
        </p:nvPicPr>
        <p:blipFill>
          <a:blip r:embed="rId6"/>
          <a:stretch>
            <a:fillRect/>
          </a:stretch>
        </p:blipFill>
        <p:spPr>
          <a:xfrm>
            <a:off x="6860315" y="2190750"/>
            <a:ext cx="2243271" cy="18002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p54"/>
          <p:cNvSpPr txBox="1">
            <a:spLocks noGrp="1"/>
          </p:cNvSpPr>
          <p:nvPr>
            <p:ph type="title"/>
          </p:nvPr>
        </p:nvSpPr>
        <p:spPr>
          <a:xfrm>
            <a:off x="1103400" y="935475"/>
            <a:ext cx="57654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a:t>
            </a:r>
            <a:endParaRPr/>
          </a:p>
        </p:txBody>
      </p:sp>
      <p:sp>
        <p:nvSpPr>
          <p:cNvPr id="1801" name="Google Shape;1801;p54"/>
          <p:cNvSpPr txBox="1">
            <a:spLocks noGrp="1"/>
          </p:cNvSpPr>
          <p:nvPr>
            <p:ph type="subTitle" idx="2"/>
          </p:nvPr>
        </p:nvSpPr>
        <p:spPr>
          <a:xfrm>
            <a:off x="1289450" y="1994175"/>
            <a:ext cx="4448100" cy="3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Questions?</a:t>
            </a:r>
            <a:endParaRPr sz="2200"/>
          </a:p>
        </p:txBody>
      </p:sp>
      <p:sp>
        <p:nvSpPr>
          <p:cNvPr id="1802" name="Google Shape;1802;p54"/>
          <p:cNvSpPr txBox="1"/>
          <p:nvPr/>
        </p:nvSpPr>
        <p:spPr>
          <a:xfrm>
            <a:off x="1157300" y="4197825"/>
            <a:ext cx="4151700" cy="26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solidFill>
                <a:schemeClr val="dk1"/>
              </a:solidFill>
              <a:latin typeface="Poppins"/>
              <a:ea typeface="Poppins"/>
              <a:cs typeface="Poppins"/>
              <a:sym typeface="Poppins"/>
            </a:endParaRPr>
          </a:p>
        </p:txBody>
      </p:sp>
      <p:grpSp>
        <p:nvGrpSpPr>
          <p:cNvPr id="1803" name="Google Shape;1803;p54"/>
          <p:cNvGrpSpPr/>
          <p:nvPr/>
        </p:nvGrpSpPr>
        <p:grpSpPr>
          <a:xfrm rot="10800000" flipH="1">
            <a:off x="6773992" y="-1205456"/>
            <a:ext cx="4151819" cy="5527900"/>
            <a:chOff x="6309526" y="836950"/>
            <a:chExt cx="3920509" cy="5219925"/>
          </a:xfrm>
        </p:grpSpPr>
        <p:pic>
          <p:nvPicPr>
            <p:cNvPr id="1804" name="Google Shape;1804;p54"/>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1805" name="Google Shape;1805;p54"/>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4"/>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4"/>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8" name="Google Shape;1808;p54"/>
            <p:cNvGrpSpPr/>
            <p:nvPr/>
          </p:nvGrpSpPr>
          <p:grpSpPr>
            <a:xfrm>
              <a:off x="7280400" y="3719575"/>
              <a:ext cx="582050" cy="582425"/>
              <a:chOff x="959750" y="3039275"/>
              <a:chExt cx="582050" cy="582425"/>
            </a:xfrm>
          </p:grpSpPr>
          <p:sp>
            <p:nvSpPr>
              <p:cNvPr id="1809" name="Google Shape;1809;p5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6" name="Google Shape;1816;p54"/>
            <p:cNvGrpSpPr/>
            <p:nvPr/>
          </p:nvGrpSpPr>
          <p:grpSpPr>
            <a:xfrm>
              <a:off x="7728436" y="3524084"/>
              <a:ext cx="134004" cy="134004"/>
              <a:chOff x="8356813" y="1074288"/>
              <a:chExt cx="351900" cy="351900"/>
            </a:xfrm>
          </p:grpSpPr>
          <p:sp>
            <p:nvSpPr>
              <p:cNvPr id="1817" name="Google Shape;1817;p5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54"/>
            <p:cNvGrpSpPr/>
            <p:nvPr/>
          </p:nvGrpSpPr>
          <p:grpSpPr>
            <a:xfrm>
              <a:off x="7344361" y="3150259"/>
              <a:ext cx="134004" cy="134004"/>
              <a:chOff x="8356813" y="1074288"/>
              <a:chExt cx="351900" cy="351900"/>
            </a:xfrm>
          </p:grpSpPr>
          <p:sp>
            <p:nvSpPr>
              <p:cNvPr id="1820" name="Google Shape;1820;p5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54"/>
            <p:cNvGrpSpPr/>
            <p:nvPr/>
          </p:nvGrpSpPr>
          <p:grpSpPr>
            <a:xfrm>
              <a:off x="8337811" y="2464059"/>
              <a:ext cx="134004" cy="134004"/>
              <a:chOff x="8356813" y="1074288"/>
              <a:chExt cx="351900" cy="351900"/>
            </a:xfrm>
          </p:grpSpPr>
          <p:sp>
            <p:nvSpPr>
              <p:cNvPr id="1823" name="Google Shape;1823;p54"/>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4"/>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5" name="Google Shape;1825;p54"/>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6" name="Google Shape;1826;p54"/>
            <p:cNvGrpSpPr/>
            <p:nvPr/>
          </p:nvGrpSpPr>
          <p:grpSpPr>
            <a:xfrm>
              <a:off x="8337812" y="3492483"/>
              <a:ext cx="699928" cy="1651024"/>
              <a:chOff x="8337812" y="3492483"/>
              <a:chExt cx="699928" cy="1651024"/>
            </a:xfrm>
          </p:grpSpPr>
          <p:sp>
            <p:nvSpPr>
              <p:cNvPr id="1827" name="Google Shape;1827;p54"/>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4"/>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4"/>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54"/>
            <p:cNvGrpSpPr/>
            <p:nvPr/>
          </p:nvGrpSpPr>
          <p:grpSpPr>
            <a:xfrm>
              <a:off x="7945225" y="4302000"/>
              <a:ext cx="904666" cy="726121"/>
              <a:chOff x="7945225" y="4302000"/>
              <a:chExt cx="904666" cy="726121"/>
            </a:xfrm>
          </p:grpSpPr>
          <p:sp>
            <p:nvSpPr>
              <p:cNvPr id="1831" name="Google Shape;1831;p54"/>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4"/>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4"/>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54"/>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5" name="Google Shape;1835;p54"/>
          <p:cNvGrpSpPr/>
          <p:nvPr/>
        </p:nvGrpSpPr>
        <p:grpSpPr>
          <a:xfrm>
            <a:off x="1234025" y="3961251"/>
            <a:ext cx="4558967" cy="134100"/>
            <a:chOff x="796100" y="3019701"/>
            <a:chExt cx="4558967" cy="134100"/>
          </a:xfrm>
        </p:grpSpPr>
        <p:sp>
          <p:nvSpPr>
            <p:cNvPr id="1836" name="Google Shape;1836;p54"/>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7" name="Google Shape;1837;p54"/>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838" name="Google Shape;1838;p54"/>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Project Objective &amp; Overview</a:t>
            </a:r>
            <a:r>
              <a:rPr lang="en"/>
              <a:t> </a:t>
            </a:r>
            <a:endParaRPr/>
          </a:p>
        </p:txBody>
      </p:sp>
      <p:sp>
        <p:nvSpPr>
          <p:cNvPr id="1476" name="Google Shape;1476;p37"/>
          <p:cNvSpPr txBox="1">
            <a:spLocks noGrp="1"/>
          </p:cNvSpPr>
          <p:nvPr>
            <p:ph type="subTitle" idx="1"/>
          </p:nvPr>
        </p:nvSpPr>
        <p:spPr>
          <a:xfrm>
            <a:off x="634219" y="1160775"/>
            <a:ext cx="4616149" cy="3455700"/>
          </a:xfrm>
          <a:prstGeom prst="rect">
            <a:avLst/>
          </a:prstGeom>
        </p:spPr>
        <p:txBody>
          <a:bodyPr spcFirstLastPara="1" wrap="square" lIns="91425" tIns="91425" rIns="91425" bIns="91425" anchor="t" anchorCtr="0">
            <a:noAutofit/>
          </a:bodyPr>
          <a:lstStyle/>
          <a:p>
            <a:pPr>
              <a:lnSpc>
                <a:spcPct val="100000"/>
              </a:lnSpc>
              <a:buFont typeface="Wingdings"/>
              <a:buChar char="v"/>
            </a:pPr>
            <a:r>
              <a:rPr lang="en-US">
                <a:solidFill>
                  <a:srgbClr val="212121"/>
                </a:solidFill>
              </a:rPr>
              <a:t>Aim to implement and evaluate multiple machine learning models for colorizing black and white images</a:t>
            </a:r>
            <a:endParaRPr lang="en-US">
              <a:solidFill>
                <a:srgbClr val="1D1D1D"/>
              </a:solidFill>
            </a:endParaRPr>
          </a:p>
          <a:p>
            <a:pPr marL="139700" indent="0">
              <a:lnSpc>
                <a:spcPct val="100000"/>
              </a:lnSpc>
              <a:buNone/>
            </a:pPr>
            <a:endParaRPr lang="en-US">
              <a:solidFill>
                <a:srgbClr val="212121"/>
              </a:solidFill>
            </a:endParaRPr>
          </a:p>
          <a:p>
            <a:pPr>
              <a:lnSpc>
                <a:spcPct val="100000"/>
              </a:lnSpc>
              <a:buFont typeface="Wingdings"/>
              <a:buChar char="v"/>
            </a:pPr>
            <a:r>
              <a:rPr lang="en-US">
                <a:solidFill>
                  <a:srgbClr val="212121"/>
                </a:solidFill>
              </a:rPr>
              <a:t>Goal is to assign RGB values to monochrome images to enhance historical and practical value</a:t>
            </a:r>
            <a:endParaRPr lang="en-US">
              <a:solidFill>
                <a:srgbClr val="1D1D1D"/>
              </a:solidFill>
            </a:endParaRPr>
          </a:p>
          <a:p>
            <a:pPr marL="139700" indent="0">
              <a:lnSpc>
                <a:spcPct val="100000"/>
              </a:lnSpc>
              <a:buNone/>
            </a:pPr>
            <a:endParaRPr lang="en-US">
              <a:solidFill>
                <a:srgbClr val="212121"/>
              </a:solidFill>
            </a:endParaRPr>
          </a:p>
          <a:p>
            <a:pPr>
              <a:lnSpc>
                <a:spcPct val="100000"/>
              </a:lnSpc>
              <a:buFont typeface="Wingdings"/>
              <a:buChar char="v"/>
            </a:pPr>
            <a:r>
              <a:rPr lang="en-US">
                <a:solidFill>
                  <a:srgbClr val="212121"/>
                </a:solidFill>
              </a:rPr>
              <a:t>Project will test and compare models' effectiveness</a:t>
            </a:r>
            <a:endParaRPr lang="en-US">
              <a:solidFill>
                <a:srgbClr val="1D1D1D"/>
              </a:solidFill>
            </a:endParaRPr>
          </a:p>
          <a:p>
            <a:pPr marL="139700" indent="0">
              <a:lnSpc>
                <a:spcPct val="100000"/>
              </a:lnSpc>
              <a:buNone/>
            </a:pPr>
            <a:endParaRPr lang="en-US">
              <a:solidFill>
                <a:srgbClr val="212121"/>
              </a:solidFill>
            </a:endParaRPr>
          </a:p>
          <a:p>
            <a:pPr>
              <a:lnSpc>
                <a:spcPct val="100000"/>
              </a:lnSpc>
              <a:buFont typeface="Wingdings"/>
              <a:buChar char="v"/>
            </a:pPr>
            <a:r>
              <a:rPr lang="en-US" err="1">
                <a:solidFill>
                  <a:srgbClr val="212121"/>
                </a:solidFill>
              </a:rPr>
              <a:t>DeOldify</a:t>
            </a:r>
            <a:r>
              <a:rPr lang="en-US">
                <a:solidFill>
                  <a:srgbClr val="212121"/>
                </a:solidFill>
              </a:rPr>
              <a:t>, a tool that incorporates deep learning-based and GAN techniques, will be referenced for its advanced image and video colorization capabilities</a:t>
            </a:r>
            <a:endParaRPr lang="en-US"/>
          </a:p>
          <a:p>
            <a:pPr marL="0" lvl="0" indent="0" algn="l">
              <a:lnSpc>
                <a:spcPct val="100000"/>
              </a:lnSpc>
              <a:spcBef>
                <a:spcPts val="0"/>
              </a:spcBef>
              <a:spcAft>
                <a:spcPts val="0"/>
              </a:spcAft>
              <a:buNone/>
            </a:pPr>
            <a:endParaRPr/>
          </a:p>
        </p:txBody>
      </p:sp>
      <p:pic>
        <p:nvPicPr>
          <p:cNvPr id="2" name="Picture 1" descr="Free stock photo of black and white, black-and-white, clouds">
            <a:extLst>
              <a:ext uri="{FF2B5EF4-FFF2-40B4-BE49-F238E27FC236}">
                <a16:creationId xmlns:a16="http://schemas.microsoft.com/office/drawing/2014/main" id="{F7D1C9CA-F73D-45FC-AA42-B777D512016D}"/>
              </a:ext>
            </a:extLst>
          </p:cNvPr>
          <p:cNvPicPr>
            <a:picLocks noChangeAspect="1"/>
          </p:cNvPicPr>
          <p:nvPr/>
        </p:nvPicPr>
        <p:blipFill>
          <a:blip r:embed="rId3"/>
          <a:stretch>
            <a:fillRect/>
          </a:stretch>
        </p:blipFill>
        <p:spPr>
          <a:xfrm>
            <a:off x="5613996" y="1260447"/>
            <a:ext cx="2031461" cy="1625461"/>
          </a:xfrm>
          <a:prstGeom prst="rect">
            <a:avLst/>
          </a:prstGeom>
        </p:spPr>
      </p:pic>
      <p:pic>
        <p:nvPicPr>
          <p:cNvPr id="3" name="Picture 2" descr="A body of water with trees and mountains in the background&#10;&#10;Description automatically generated">
            <a:extLst>
              <a:ext uri="{FF2B5EF4-FFF2-40B4-BE49-F238E27FC236}">
                <a16:creationId xmlns:a16="http://schemas.microsoft.com/office/drawing/2014/main" id="{2E97DF3A-9260-B80E-D32E-562B6D82E093}"/>
              </a:ext>
            </a:extLst>
          </p:cNvPr>
          <p:cNvPicPr>
            <a:picLocks noChangeAspect="1"/>
          </p:cNvPicPr>
          <p:nvPr/>
        </p:nvPicPr>
        <p:blipFill>
          <a:blip r:embed="rId4"/>
          <a:stretch>
            <a:fillRect/>
          </a:stretch>
        </p:blipFill>
        <p:spPr>
          <a:xfrm>
            <a:off x="5592330" y="3228619"/>
            <a:ext cx="2050597" cy="1642383"/>
          </a:xfrm>
          <a:prstGeom prst="rect">
            <a:avLst/>
          </a:prstGeom>
        </p:spPr>
      </p:pic>
      <p:sp>
        <p:nvSpPr>
          <p:cNvPr id="4" name="Arrow: Curved Left 3">
            <a:extLst>
              <a:ext uri="{FF2B5EF4-FFF2-40B4-BE49-F238E27FC236}">
                <a16:creationId xmlns:a16="http://schemas.microsoft.com/office/drawing/2014/main" id="{673DC3BF-2FBC-2A5E-3D71-75BFEC38C724}"/>
              </a:ext>
            </a:extLst>
          </p:cNvPr>
          <p:cNvSpPr/>
          <p:nvPr/>
        </p:nvSpPr>
        <p:spPr>
          <a:xfrm>
            <a:off x="7901379" y="1730228"/>
            <a:ext cx="1048624" cy="2511454"/>
          </a:xfrm>
          <a:prstGeom prst="curvedLef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C573-8DBD-0E4C-7B9B-03BB978AA04A}"/>
              </a:ext>
            </a:extLst>
          </p:cNvPr>
          <p:cNvSpPr>
            <a:spLocks noGrp="1"/>
          </p:cNvSpPr>
          <p:nvPr>
            <p:ph type="title"/>
          </p:nvPr>
        </p:nvSpPr>
        <p:spPr/>
        <p:txBody>
          <a:bodyPr/>
          <a:lstStyle/>
          <a:p>
            <a:r>
              <a:rPr lang="en-US"/>
              <a:t>Data Preparation</a:t>
            </a:r>
          </a:p>
        </p:txBody>
      </p:sp>
      <p:sp>
        <p:nvSpPr>
          <p:cNvPr id="3" name="Subtitle 2">
            <a:extLst>
              <a:ext uri="{FF2B5EF4-FFF2-40B4-BE49-F238E27FC236}">
                <a16:creationId xmlns:a16="http://schemas.microsoft.com/office/drawing/2014/main" id="{97AD2824-787D-76C7-BEDC-3AA7C8BEF17C}"/>
              </a:ext>
            </a:extLst>
          </p:cNvPr>
          <p:cNvSpPr>
            <a:spLocks noGrp="1"/>
          </p:cNvSpPr>
          <p:nvPr>
            <p:ph type="body" idx="1"/>
          </p:nvPr>
        </p:nvSpPr>
        <p:spPr>
          <a:xfrm>
            <a:off x="4636545" y="1649342"/>
            <a:ext cx="3682067" cy="1053391"/>
          </a:xfrm>
        </p:spPr>
        <p:txBody>
          <a:bodyPr/>
          <a:lstStyle/>
          <a:p>
            <a:pPr marL="425450" indent="-285750">
              <a:buFont typeface="Wingdings" panose="020B0604020202020204" pitchFamily="34" charset="0"/>
              <a:buChar char="v"/>
            </a:pPr>
            <a:r>
              <a:rPr lang="en-US"/>
              <a:t>5,739 400x400 pixel image pairs</a:t>
            </a:r>
          </a:p>
          <a:p>
            <a:pPr marL="425450" indent="-285750">
              <a:buFont typeface="Wingdings" panose="020B0604020202020204" pitchFamily="34" charset="0"/>
              <a:buChar char="v"/>
            </a:pPr>
            <a:endParaRPr lang="en-US"/>
          </a:p>
          <a:p>
            <a:pPr marL="425450" indent="-285750">
              <a:buFont typeface="Wingdings" panose="020B0604020202020204" pitchFamily="34" charset="0"/>
              <a:buChar char="v"/>
            </a:pPr>
            <a:r>
              <a:rPr lang="en-US"/>
              <a:t>Converted to tensors for </a:t>
            </a:r>
            <a:br>
              <a:rPr lang="en-US"/>
            </a:br>
            <a:r>
              <a:rPr lang="en-US"/>
              <a:t>faster loading and execution</a:t>
            </a:r>
          </a:p>
        </p:txBody>
      </p:sp>
      <p:pic>
        <p:nvPicPr>
          <p:cNvPr id="5" name="Picture 4" descr="A collage of different images of people&#10;&#10;Description automatically generated">
            <a:extLst>
              <a:ext uri="{FF2B5EF4-FFF2-40B4-BE49-F238E27FC236}">
                <a16:creationId xmlns:a16="http://schemas.microsoft.com/office/drawing/2014/main" id="{12E9ED84-A021-6539-E5E6-210CC1346B96}"/>
              </a:ext>
            </a:extLst>
          </p:cNvPr>
          <p:cNvPicPr>
            <a:picLocks noChangeAspect="1"/>
          </p:cNvPicPr>
          <p:nvPr/>
        </p:nvPicPr>
        <p:blipFill>
          <a:blip r:embed="rId3"/>
          <a:stretch>
            <a:fillRect/>
          </a:stretch>
        </p:blipFill>
        <p:spPr>
          <a:xfrm>
            <a:off x="422973" y="1649342"/>
            <a:ext cx="4278081" cy="2152494"/>
          </a:xfrm>
          <a:prstGeom prst="rect">
            <a:avLst/>
          </a:prstGeom>
        </p:spPr>
      </p:pic>
      <p:sp>
        <p:nvSpPr>
          <p:cNvPr id="6" name="TextBox 5">
            <a:extLst>
              <a:ext uri="{FF2B5EF4-FFF2-40B4-BE49-F238E27FC236}">
                <a16:creationId xmlns:a16="http://schemas.microsoft.com/office/drawing/2014/main" id="{BD400896-DBE2-FE09-0D8A-2B400449B461}"/>
              </a:ext>
            </a:extLst>
          </p:cNvPr>
          <p:cNvSpPr txBox="1"/>
          <p:nvPr/>
        </p:nvSpPr>
        <p:spPr>
          <a:xfrm>
            <a:off x="1925903" y="4698475"/>
            <a:ext cx="4998484" cy="523220"/>
          </a:xfrm>
          <a:prstGeom prst="rect">
            <a:avLst/>
          </a:prstGeom>
          <a:noFill/>
        </p:spPr>
        <p:txBody>
          <a:bodyPr wrap="none" rtlCol="0">
            <a:spAutoFit/>
          </a:bodyPr>
          <a:lstStyle/>
          <a:p>
            <a:r>
              <a:rPr lang="en-US"/>
              <a:t>kaggle.com/datasets/aayush9753/image-colorization-dataset</a:t>
            </a:r>
          </a:p>
          <a:p>
            <a:endParaRPr lang="en-US"/>
          </a:p>
        </p:txBody>
      </p:sp>
    </p:spTree>
    <p:extLst>
      <p:ext uri="{BB962C8B-B14F-4D97-AF65-F5344CB8AC3E}">
        <p14:creationId xmlns:p14="http://schemas.microsoft.com/office/powerpoint/2010/main" val="2383942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4" name="Google Shape;1494;p39"/>
          <p:cNvSpPr txBox="1">
            <a:spLocks noGrp="1"/>
          </p:cNvSpPr>
          <p:nvPr>
            <p:ph type="title" idx="2"/>
          </p:nvPr>
        </p:nvSpPr>
        <p:spPr>
          <a:xfrm>
            <a:off x="720000" y="1025725"/>
            <a:ext cx="1702500" cy="9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1496" name="Google Shape;1496;p39"/>
          <p:cNvGrpSpPr/>
          <p:nvPr/>
        </p:nvGrpSpPr>
        <p:grpSpPr>
          <a:xfrm>
            <a:off x="-374387" y="3354325"/>
            <a:ext cx="3922590" cy="2969900"/>
            <a:chOff x="-374387" y="3354325"/>
            <a:chExt cx="3922590" cy="2969900"/>
          </a:xfrm>
        </p:grpSpPr>
        <p:pic>
          <p:nvPicPr>
            <p:cNvPr id="1497" name="Google Shape;1497;p39"/>
            <p:cNvPicPr preferRelativeResize="0"/>
            <p:nvPr/>
          </p:nvPicPr>
          <p:blipFill rotWithShape="1">
            <a:blip r:embed="rId3">
              <a:alphaModFix/>
            </a:blip>
            <a:srcRect l="16960" t="24718" r="7121" b="26177"/>
            <a:stretch/>
          </p:blipFill>
          <p:spPr>
            <a:xfrm>
              <a:off x="-374387" y="3354325"/>
              <a:ext cx="3891276" cy="2969900"/>
            </a:xfrm>
            <a:prstGeom prst="rect">
              <a:avLst/>
            </a:prstGeom>
            <a:noFill/>
            <a:ln>
              <a:noFill/>
            </a:ln>
          </p:spPr>
        </p:pic>
        <p:grpSp>
          <p:nvGrpSpPr>
            <p:cNvPr id="1498" name="Google Shape;1498;p39"/>
            <p:cNvGrpSpPr/>
            <p:nvPr/>
          </p:nvGrpSpPr>
          <p:grpSpPr>
            <a:xfrm>
              <a:off x="1853583" y="4445557"/>
              <a:ext cx="1694620" cy="1360169"/>
              <a:chOff x="7945225" y="4302000"/>
              <a:chExt cx="904666" cy="726121"/>
            </a:xfrm>
          </p:grpSpPr>
          <p:sp>
            <p:nvSpPr>
              <p:cNvPr id="1499" name="Google Shape;1499;p39"/>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9"/>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9"/>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02" name="Google Shape;1502;p39"/>
          <p:cNvSpPr txBox="1">
            <a:spLocks noGrp="1"/>
          </p:cNvSpPr>
          <p:nvPr>
            <p:ph type="title"/>
          </p:nvPr>
        </p:nvSpPr>
        <p:spPr>
          <a:xfrm>
            <a:off x="720000" y="2079325"/>
            <a:ext cx="5598000" cy="841800"/>
          </a:xfrm>
          <a:prstGeom prst="rect">
            <a:avLst/>
          </a:prstGeom>
        </p:spPr>
        <p:txBody>
          <a:bodyPr spcFirstLastPara="1" wrap="square" lIns="91425" tIns="91425" rIns="91425" bIns="91425" anchor="ctr" anchorCtr="0">
            <a:noAutofit/>
          </a:bodyPr>
          <a:lstStyle/>
          <a:p>
            <a:r>
              <a:rPr lang="en-US" sz="4400"/>
              <a:t>Autoencoder</a:t>
            </a:r>
            <a:r>
              <a:rPr lang="en-US"/>
              <a:t> </a:t>
            </a:r>
          </a:p>
        </p:txBody>
      </p:sp>
      <p:grpSp>
        <p:nvGrpSpPr>
          <p:cNvPr id="1503" name="Google Shape;1503;p39"/>
          <p:cNvGrpSpPr/>
          <p:nvPr/>
        </p:nvGrpSpPr>
        <p:grpSpPr>
          <a:xfrm>
            <a:off x="6487513" y="-1301175"/>
            <a:ext cx="4268216" cy="6666030"/>
            <a:chOff x="6128138" y="-1301175"/>
            <a:chExt cx="4268216" cy="6666030"/>
          </a:xfrm>
        </p:grpSpPr>
        <p:sp>
          <p:nvSpPr>
            <p:cNvPr id="1504" name="Google Shape;1504;p39"/>
            <p:cNvSpPr/>
            <p:nvPr/>
          </p:nvSpPr>
          <p:spPr>
            <a:xfrm>
              <a:off x="6368175" y="103161"/>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9"/>
            <p:cNvSpPr/>
            <p:nvPr/>
          </p:nvSpPr>
          <p:spPr>
            <a:xfrm>
              <a:off x="6711143" y="81300"/>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9"/>
            <p:cNvSpPr/>
            <p:nvPr/>
          </p:nvSpPr>
          <p:spPr>
            <a:xfrm>
              <a:off x="7243039" y="2456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9"/>
            <p:cNvSpPr/>
            <p:nvPr/>
          </p:nvSpPr>
          <p:spPr>
            <a:xfrm>
              <a:off x="6875804" y="622450"/>
              <a:ext cx="1860443" cy="4595326"/>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6573850" y="621225"/>
              <a:ext cx="1860443" cy="4595326"/>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9" name="Google Shape;1509;p39"/>
            <p:cNvPicPr preferRelativeResize="0"/>
            <p:nvPr/>
          </p:nvPicPr>
          <p:blipFill rotWithShape="1">
            <a:blip r:embed="rId3">
              <a:alphaModFix/>
            </a:blip>
            <a:srcRect l="16960" t="24718" r="7121" b="26177"/>
            <a:stretch/>
          </p:blipFill>
          <p:spPr>
            <a:xfrm>
              <a:off x="6128138" y="-1301175"/>
              <a:ext cx="4198516" cy="3204401"/>
            </a:xfrm>
            <a:prstGeom prst="rect">
              <a:avLst/>
            </a:prstGeom>
            <a:noFill/>
            <a:ln>
              <a:noFill/>
            </a:ln>
          </p:spPr>
        </p:pic>
        <p:grpSp>
          <p:nvGrpSpPr>
            <p:cNvPr id="1510" name="Google Shape;1510;p39"/>
            <p:cNvGrpSpPr/>
            <p:nvPr/>
          </p:nvGrpSpPr>
          <p:grpSpPr>
            <a:xfrm rot="5400000">
              <a:off x="7873341" y="4254316"/>
              <a:ext cx="708100" cy="708500"/>
              <a:chOff x="3678700" y="407275"/>
              <a:chExt cx="708100" cy="708500"/>
            </a:xfrm>
          </p:grpSpPr>
          <p:sp>
            <p:nvSpPr>
              <p:cNvPr id="1511" name="Google Shape;1511;p3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39"/>
            <p:cNvGrpSpPr/>
            <p:nvPr/>
          </p:nvGrpSpPr>
          <p:grpSpPr>
            <a:xfrm rot="5400000">
              <a:off x="8639847" y="3354200"/>
              <a:ext cx="457787" cy="458045"/>
              <a:chOff x="3678700" y="407275"/>
              <a:chExt cx="708100" cy="708500"/>
            </a:xfrm>
          </p:grpSpPr>
          <p:sp>
            <p:nvSpPr>
              <p:cNvPr id="1519" name="Google Shape;1519;p3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39"/>
            <p:cNvGrpSpPr/>
            <p:nvPr/>
          </p:nvGrpSpPr>
          <p:grpSpPr>
            <a:xfrm>
              <a:off x="7787267" y="539497"/>
              <a:ext cx="208184" cy="208184"/>
              <a:chOff x="8356813" y="1074288"/>
              <a:chExt cx="351900" cy="351900"/>
            </a:xfrm>
          </p:grpSpPr>
          <p:sp>
            <p:nvSpPr>
              <p:cNvPr id="1527" name="Google Shape;1527;p3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39"/>
            <p:cNvGrpSpPr/>
            <p:nvPr/>
          </p:nvGrpSpPr>
          <p:grpSpPr>
            <a:xfrm>
              <a:off x="7194842" y="2467660"/>
              <a:ext cx="208184" cy="208184"/>
              <a:chOff x="8356813" y="1074288"/>
              <a:chExt cx="351900" cy="351900"/>
            </a:xfrm>
          </p:grpSpPr>
          <p:sp>
            <p:nvSpPr>
              <p:cNvPr id="1530" name="Google Shape;1530;p3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9"/>
            <p:cNvSpPr/>
            <p:nvPr/>
          </p:nvSpPr>
          <p:spPr>
            <a:xfrm>
              <a:off x="7095150" y="4164050"/>
              <a:ext cx="147900" cy="1479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39"/>
          <p:cNvGrpSpPr/>
          <p:nvPr/>
        </p:nvGrpSpPr>
        <p:grpSpPr>
          <a:xfrm>
            <a:off x="796100" y="3019701"/>
            <a:ext cx="4558967" cy="134100"/>
            <a:chOff x="796100" y="3019701"/>
            <a:chExt cx="4558967" cy="134100"/>
          </a:xfrm>
        </p:grpSpPr>
        <p:sp>
          <p:nvSpPr>
            <p:cNvPr id="1534" name="Google Shape;1534;p3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5" name="Google Shape;1535;p3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36" name="Google Shape;1536;p3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0"/>
        <p:cNvGrpSpPr/>
        <p:nvPr/>
      </p:nvGrpSpPr>
      <p:grpSpPr>
        <a:xfrm>
          <a:off x="0" y="0"/>
          <a:ext cx="0" cy="0"/>
          <a:chOff x="0" y="0"/>
          <a:chExt cx="0" cy="0"/>
        </a:xfrm>
      </p:grpSpPr>
      <p:sp>
        <p:nvSpPr>
          <p:cNvPr id="1541" name="Google Shape;1541;p40"/>
          <p:cNvSpPr txBox="1">
            <a:spLocks noGrp="1"/>
          </p:cNvSpPr>
          <p:nvPr>
            <p:ph type="title"/>
          </p:nvPr>
        </p:nvSpPr>
        <p:spPr>
          <a:xfrm>
            <a:off x="720000" y="37358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Autoencoder Architecture</a:t>
            </a:r>
            <a:endParaRPr sz="2800"/>
          </a:p>
        </p:txBody>
      </p:sp>
      <p:grpSp>
        <p:nvGrpSpPr>
          <p:cNvPr id="1544" name="Google Shape;1544;p40"/>
          <p:cNvGrpSpPr/>
          <p:nvPr/>
        </p:nvGrpSpPr>
        <p:grpSpPr>
          <a:xfrm>
            <a:off x="-123925" y="4132283"/>
            <a:ext cx="4558967" cy="1141122"/>
            <a:chOff x="-123925" y="4132283"/>
            <a:chExt cx="4558967" cy="1141122"/>
          </a:xfrm>
        </p:grpSpPr>
        <p:grpSp>
          <p:nvGrpSpPr>
            <p:cNvPr id="1545" name="Google Shape;1545;p40"/>
            <p:cNvGrpSpPr/>
            <p:nvPr/>
          </p:nvGrpSpPr>
          <p:grpSpPr>
            <a:xfrm>
              <a:off x="-2" y="4132283"/>
              <a:ext cx="2308406" cy="1141122"/>
              <a:chOff x="-2" y="4132283"/>
              <a:chExt cx="2308406" cy="1141122"/>
            </a:xfrm>
          </p:grpSpPr>
          <p:sp>
            <p:nvSpPr>
              <p:cNvPr id="1546" name="Google Shape;1546;p40"/>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0"/>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40"/>
            <p:cNvGrpSpPr/>
            <p:nvPr/>
          </p:nvGrpSpPr>
          <p:grpSpPr>
            <a:xfrm>
              <a:off x="-123925" y="4386226"/>
              <a:ext cx="4558967" cy="134100"/>
              <a:chOff x="796100" y="3019701"/>
              <a:chExt cx="4558967" cy="134100"/>
            </a:xfrm>
          </p:grpSpPr>
          <p:sp>
            <p:nvSpPr>
              <p:cNvPr id="1549" name="Google Shape;1549;p40"/>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0" name="Google Shape;1550;p40"/>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51" name="Google Shape;1551;p40"/>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52922102-CEE1-7A86-12FB-DEAFD3096178}"/>
              </a:ext>
            </a:extLst>
          </p:cNvPr>
          <p:cNvPicPr>
            <a:picLocks noChangeAspect="1"/>
          </p:cNvPicPr>
          <p:nvPr/>
        </p:nvPicPr>
        <p:blipFill>
          <a:blip r:embed="rId3"/>
          <a:stretch>
            <a:fillRect/>
          </a:stretch>
        </p:blipFill>
        <p:spPr>
          <a:xfrm>
            <a:off x="1073628" y="1017725"/>
            <a:ext cx="6996743" cy="3297995"/>
          </a:xfrm>
          <a:prstGeom prst="rect">
            <a:avLst/>
          </a:prstGeom>
        </p:spPr>
      </p:pic>
      <p:sp>
        <p:nvSpPr>
          <p:cNvPr id="4" name="TextBox 3">
            <a:extLst>
              <a:ext uri="{FF2B5EF4-FFF2-40B4-BE49-F238E27FC236}">
                <a16:creationId xmlns:a16="http://schemas.microsoft.com/office/drawing/2014/main" id="{FDB53F39-3025-3C1A-2E29-28EAD66040FF}"/>
              </a:ext>
            </a:extLst>
          </p:cNvPr>
          <p:cNvSpPr txBox="1"/>
          <p:nvPr/>
        </p:nvSpPr>
        <p:spPr>
          <a:xfrm>
            <a:off x="2823300" y="4803444"/>
            <a:ext cx="3089307" cy="253916"/>
          </a:xfrm>
          <a:prstGeom prst="rect">
            <a:avLst/>
          </a:prstGeom>
          <a:noFill/>
        </p:spPr>
        <p:txBody>
          <a:bodyPr wrap="none" rtlCol="0">
            <a:spAutoFit/>
          </a:bodyPr>
          <a:lstStyle/>
          <a:p>
            <a:r>
              <a:rPr lang="en-US" sz="1050">
                <a:hlinkClick r:id="rId4"/>
              </a:rPr>
              <a:t>https://dl.acm.org/doi/10.1145/2897824.2925974</a:t>
            </a:r>
            <a:endParaRPr lang="en-US" sz="105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592B-0E79-3DD4-178E-A380E6E1A0F3}"/>
              </a:ext>
            </a:extLst>
          </p:cNvPr>
          <p:cNvSpPr>
            <a:spLocks noGrp="1"/>
          </p:cNvSpPr>
          <p:nvPr>
            <p:ph type="title"/>
          </p:nvPr>
        </p:nvSpPr>
        <p:spPr>
          <a:xfrm>
            <a:off x="720000" y="373588"/>
            <a:ext cx="7704000" cy="572700"/>
          </a:xfrm>
        </p:spPr>
        <p:txBody>
          <a:bodyPr/>
          <a:lstStyle/>
          <a:p>
            <a:pPr algn="l"/>
            <a:r>
              <a:rPr lang="en-US"/>
              <a:t>Autoencoder Training</a:t>
            </a:r>
          </a:p>
        </p:txBody>
      </p:sp>
      <p:pic>
        <p:nvPicPr>
          <p:cNvPr id="6" name="Picture 5">
            <a:extLst>
              <a:ext uri="{FF2B5EF4-FFF2-40B4-BE49-F238E27FC236}">
                <a16:creationId xmlns:a16="http://schemas.microsoft.com/office/drawing/2014/main" id="{DBB61DCA-174B-92B3-C6D3-98AD4DB6537E}"/>
              </a:ext>
            </a:extLst>
          </p:cNvPr>
          <p:cNvPicPr>
            <a:picLocks noChangeAspect="1"/>
          </p:cNvPicPr>
          <p:nvPr/>
        </p:nvPicPr>
        <p:blipFill>
          <a:blip r:embed="rId3"/>
          <a:stretch>
            <a:fillRect/>
          </a:stretch>
        </p:blipFill>
        <p:spPr>
          <a:xfrm>
            <a:off x="550287" y="1232973"/>
            <a:ext cx="4345173" cy="3370757"/>
          </a:xfrm>
          <a:prstGeom prst="rect">
            <a:avLst/>
          </a:prstGeom>
        </p:spPr>
      </p:pic>
      <p:sp>
        <p:nvSpPr>
          <p:cNvPr id="7" name="TextBox 6">
            <a:extLst>
              <a:ext uri="{FF2B5EF4-FFF2-40B4-BE49-F238E27FC236}">
                <a16:creationId xmlns:a16="http://schemas.microsoft.com/office/drawing/2014/main" id="{5BABCCA0-2B42-E83E-8571-009531CC51F1}"/>
              </a:ext>
            </a:extLst>
          </p:cNvPr>
          <p:cNvSpPr txBox="1"/>
          <p:nvPr/>
        </p:nvSpPr>
        <p:spPr>
          <a:xfrm>
            <a:off x="2376464" y="4603730"/>
            <a:ext cx="692818" cy="307777"/>
          </a:xfrm>
          <a:prstGeom prst="rect">
            <a:avLst/>
          </a:prstGeom>
          <a:noFill/>
        </p:spPr>
        <p:txBody>
          <a:bodyPr wrap="none" rtlCol="0">
            <a:spAutoFit/>
          </a:bodyPr>
          <a:lstStyle/>
          <a:p>
            <a:r>
              <a:rPr lang="en-US"/>
              <a:t>Epoch</a:t>
            </a:r>
          </a:p>
        </p:txBody>
      </p:sp>
      <p:sp>
        <p:nvSpPr>
          <p:cNvPr id="8" name="TextBox 7">
            <a:extLst>
              <a:ext uri="{FF2B5EF4-FFF2-40B4-BE49-F238E27FC236}">
                <a16:creationId xmlns:a16="http://schemas.microsoft.com/office/drawing/2014/main" id="{470D2790-66CF-9C85-C8D5-6D368AC04320}"/>
              </a:ext>
            </a:extLst>
          </p:cNvPr>
          <p:cNvSpPr txBox="1"/>
          <p:nvPr/>
        </p:nvSpPr>
        <p:spPr>
          <a:xfrm rot="16200000">
            <a:off x="-104700" y="2764462"/>
            <a:ext cx="1002197" cy="307777"/>
          </a:xfrm>
          <a:prstGeom prst="rect">
            <a:avLst/>
          </a:prstGeom>
          <a:noFill/>
        </p:spPr>
        <p:txBody>
          <a:bodyPr wrap="none" rtlCol="0">
            <a:spAutoFit/>
          </a:bodyPr>
          <a:lstStyle/>
          <a:p>
            <a:pPr algn="ctr"/>
            <a:r>
              <a:rPr lang="en-US"/>
              <a:t>MSE Loss</a:t>
            </a:r>
          </a:p>
        </p:txBody>
      </p:sp>
      <p:sp>
        <p:nvSpPr>
          <p:cNvPr id="9" name="TextBox 8">
            <a:extLst>
              <a:ext uri="{FF2B5EF4-FFF2-40B4-BE49-F238E27FC236}">
                <a16:creationId xmlns:a16="http://schemas.microsoft.com/office/drawing/2014/main" id="{00BF2799-5172-54C6-969C-89B21DC68360}"/>
              </a:ext>
            </a:extLst>
          </p:cNvPr>
          <p:cNvSpPr txBox="1"/>
          <p:nvPr/>
        </p:nvSpPr>
        <p:spPr>
          <a:xfrm>
            <a:off x="2638490" y="1687912"/>
            <a:ext cx="1787669" cy="307777"/>
          </a:xfrm>
          <a:prstGeom prst="rect">
            <a:avLst/>
          </a:prstGeom>
          <a:noFill/>
        </p:spPr>
        <p:txBody>
          <a:bodyPr wrap="none" rtlCol="0">
            <a:spAutoFit/>
          </a:bodyPr>
          <a:lstStyle/>
          <a:p>
            <a:r>
              <a:rPr lang="en-US"/>
              <a:t>Vanilla Autoencoder</a:t>
            </a:r>
          </a:p>
        </p:txBody>
      </p:sp>
      <p:sp>
        <p:nvSpPr>
          <p:cNvPr id="10" name="TextBox 9">
            <a:extLst>
              <a:ext uri="{FF2B5EF4-FFF2-40B4-BE49-F238E27FC236}">
                <a16:creationId xmlns:a16="http://schemas.microsoft.com/office/drawing/2014/main" id="{722B8914-A53C-8A85-152B-217664F75067}"/>
              </a:ext>
            </a:extLst>
          </p:cNvPr>
          <p:cNvSpPr txBox="1"/>
          <p:nvPr/>
        </p:nvSpPr>
        <p:spPr>
          <a:xfrm>
            <a:off x="2957466" y="3102546"/>
            <a:ext cx="1289135" cy="523220"/>
          </a:xfrm>
          <a:prstGeom prst="rect">
            <a:avLst/>
          </a:prstGeom>
          <a:noFill/>
        </p:spPr>
        <p:txBody>
          <a:bodyPr wrap="none" rtlCol="0">
            <a:spAutoFit/>
          </a:bodyPr>
          <a:lstStyle/>
          <a:p>
            <a:pPr algn="ctr"/>
            <a:r>
              <a:rPr lang="en-US"/>
              <a:t>Global Fusion</a:t>
            </a:r>
          </a:p>
          <a:p>
            <a:pPr algn="ctr"/>
            <a:r>
              <a:rPr lang="en-US"/>
              <a:t>Autoencoder</a:t>
            </a:r>
          </a:p>
        </p:txBody>
      </p:sp>
      <p:cxnSp>
        <p:nvCxnSpPr>
          <p:cNvPr id="12" name="Straight Arrow Connector 11">
            <a:extLst>
              <a:ext uri="{FF2B5EF4-FFF2-40B4-BE49-F238E27FC236}">
                <a16:creationId xmlns:a16="http://schemas.microsoft.com/office/drawing/2014/main" id="{B0588555-B6C9-7BF0-31BA-599989D271D5}"/>
              </a:ext>
            </a:extLst>
          </p:cNvPr>
          <p:cNvCxnSpPr>
            <a:cxnSpLocks/>
            <a:stCxn id="10" idx="2"/>
          </p:cNvCxnSpPr>
          <p:nvPr/>
        </p:nvCxnSpPr>
        <p:spPr>
          <a:xfrm flipH="1">
            <a:off x="3480391" y="3625766"/>
            <a:ext cx="121643" cy="215248"/>
          </a:xfrm>
          <a:prstGeom prst="straightConnector1">
            <a:avLst/>
          </a:prstGeom>
          <a:ln w="38100">
            <a:solidFill>
              <a:srgbClr val="C711B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2786311-0741-41D5-D686-A721708F2FAF}"/>
              </a:ext>
            </a:extLst>
          </p:cNvPr>
          <p:cNvCxnSpPr>
            <a:cxnSpLocks/>
            <a:stCxn id="9" idx="2"/>
          </p:cNvCxnSpPr>
          <p:nvPr/>
        </p:nvCxnSpPr>
        <p:spPr>
          <a:xfrm flipH="1">
            <a:off x="3480391" y="1995689"/>
            <a:ext cx="51934" cy="321907"/>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6E4AA1D-C7D2-8F5A-3DA5-2586CF8C98A3}"/>
              </a:ext>
            </a:extLst>
          </p:cNvPr>
          <p:cNvSpPr txBox="1"/>
          <p:nvPr/>
        </p:nvSpPr>
        <p:spPr>
          <a:xfrm>
            <a:off x="5203237" y="1473125"/>
            <a:ext cx="2239554" cy="810478"/>
          </a:xfrm>
          <a:prstGeom prst="rect">
            <a:avLst/>
          </a:prstGeom>
          <a:noFill/>
        </p:spPr>
        <p:txBody>
          <a:bodyPr wrap="square" rtlCol="0">
            <a:spAutoFit/>
          </a:bodyPr>
          <a:lstStyle/>
          <a:p>
            <a:r>
              <a:rPr lang="en-US"/>
              <a:t>5739 Data Samples</a:t>
            </a:r>
          </a:p>
          <a:p>
            <a:r>
              <a:rPr lang="en-US"/>
              <a:t>4878 Training Samples</a:t>
            </a:r>
          </a:p>
          <a:p>
            <a:pPr marL="285750" indent="-285750">
              <a:buFont typeface="Arial" panose="020B0604020202020204" pitchFamily="34" charset="0"/>
              <a:buChar char="•"/>
            </a:pPr>
            <a:endParaRPr lang="en-US" baseline="30000"/>
          </a:p>
          <a:p>
            <a:pPr marL="285750" indent="-285750">
              <a:buFont typeface="Arial" panose="020B0604020202020204" pitchFamily="34" charset="0"/>
              <a:buChar char="•"/>
            </a:pPr>
            <a:endParaRPr lang="en-US" baseline="30000"/>
          </a:p>
        </p:txBody>
      </p:sp>
      <p:sp>
        <p:nvSpPr>
          <p:cNvPr id="22" name="TextBox 21">
            <a:extLst>
              <a:ext uri="{FF2B5EF4-FFF2-40B4-BE49-F238E27FC236}">
                <a16:creationId xmlns:a16="http://schemas.microsoft.com/office/drawing/2014/main" id="{5E2AE7ED-9A1C-FEB3-5C37-243824B020CA}"/>
              </a:ext>
            </a:extLst>
          </p:cNvPr>
          <p:cNvSpPr txBox="1"/>
          <p:nvPr/>
        </p:nvSpPr>
        <p:spPr>
          <a:xfrm>
            <a:off x="5203236" y="2317596"/>
            <a:ext cx="2367145" cy="954107"/>
          </a:xfrm>
          <a:prstGeom prst="rect">
            <a:avLst/>
          </a:prstGeom>
          <a:noFill/>
        </p:spPr>
        <p:txBody>
          <a:bodyPr wrap="square" lIns="91440" tIns="45720" rIns="91440" bIns="45720" rtlCol="0" anchor="t">
            <a:spAutoFit/>
          </a:bodyPr>
          <a:lstStyle/>
          <a:p>
            <a:r>
              <a:rPr lang="en-US"/>
              <a:t>Vanilla Autoencoder</a:t>
            </a:r>
          </a:p>
          <a:p>
            <a:pPr marL="285750" indent="-285750">
              <a:buFont typeface="Wingdings" panose="020B0604020202020204" pitchFamily="34" charset="0"/>
              <a:buChar char="v"/>
            </a:pPr>
            <a:r>
              <a:rPr lang="en-US"/>
              <a:t>Train Loss: 9.47 x 10</a:t>
            </a:r>
            <a:r>
              <a:rPr lang="en-US" baseline="30000"/>
              <a:t>-4</a:t>
            </a:r>
          </a:p>
          <a:p>
            <a:pPr marL="285750" indent="-285750">
              <a:buFont typeface="Wingdings" panose="020B0604020202020204" pitchFamily="34" charset="0"/>
              <a:buChar char="v"/>
            </a:pPr>
            <a:r>
              <a:rPr lang="en-US"/>
              <a:t>Test Loss: 17.8 x 10</a:t>
            </a:r>
            <a:r>
              <a:rPr lang="en-US" baseline="30000"/>
              <a:t>-4</a:t>
            </a:r>
            <a:endParaRPr lang="en-US"/>
          </a:p>
          <a:p>
            <a:endParaRPr lang="en-US"/>
          </a:p>
        </p:txBody>
      </p:sp>
      <p:sp>
        <p:nvSpPr>
          <p:cNvPr id="23" name="TextBox 22">
            <a:extLst>
              <a:ext uri="{FF2B5EF4-FFF2-40B4-BE49-F238E27FC236}">
                <a16:creationId xmlns:a16="http://schemas.microsoft.com/office/drawing/2014/main" id="{18DC0FCB-6DA8-1AFA-0CDF-1B7789738A5E}"/>
              </a:ext>
            </a:extLst>
          </p:cNvPr>
          <p:cNvSpPr txBox="1"/>
          <p:nvPr/>
        </p:nvSpPr>
        <p:spPr>
          <a:xfrm>
            <a:off x="5203236" y="3305696"/>
            <a:ext cx="2615609" cy="738664"/>
          </a:xfrm>
          <a:prstGeom prst="rect">
            <a:avLst/>
          </a:prstGeom>
          <a:noFill/>
        </p:spPr>
        <p:txBody>
          <a:bodyPr wrap="square" lIns="91440" tIns="45720" rIns="91440" bIns="45720" rtlCol="0" anchor="t">
            <a:spAutoFit/>
          </a:bodyPr>
          <a:lstStyle/>
          <a:p>
            <a:r>
              <a:rPr lang="en-US"/>
              <a:t>Global Fusion Autoencoder</a:t>
            </a:r>
          </a:p>
          <a:p>
            <a:pPr marL="285750" indent="-285750">
              <a:buFont typeface="Wingdings" panose="020B0604020202020204" pitchFamily="34" charset="0"/>
              <a:buChar char="v"/>
            </a:pPr>
            <a:r>
              <a:rPr lang="en-US"/>
              <a:t>Train Loss: 3.79 x 10</a:t>
            </a:r>
            <a:r>
              <a:rPr lang="en-US" baseline="30000"/>
              <a:t>-4</a:t>
            </a:r>
            <a:endParaRPr lang="en-US"/>
          </a:p>
          <a:p>
            <a:pPr marL="285750" indent="-285750">
              <a:buFont typeface="Wingdings" panose="020B0604020202020204" pitchFamily="34" charset="0"/>
              <a:buChar char="v"/>
            </a:pPr>
            <a:r>
              <a:rPr lang="en-US"/>
              <a:t>Test Loss: 15.9 x 10</a:t>
            </a:r>
            <a:r>
              <a:rPr lang="en-US" baseline="30000"/>
              <a:t>-4</a:t>
            </a:r>
          </a:p>
        </p:txBody>
      </p:sp>
    </p:spTree>
    <p:extLst>
      <p:ext uri="{BB962C8B-B14F-4D97-AF65-F5344CB8AC3E}">
        <p14:creationId xmlns:p14="http://schemas.microsoft.com/office/powerpoint/2010/main" val="352602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41"/>
          <p:cNvSpPr txBox="1">
            <a:spLocks noGrp="1"/>
          </p:cNvSpPr>
          <p:nvPr>
            <p:ph type="title"/>
          </p:nvPr>
        </p:nvSpPr>
        <p:spPr>
          <a:xfrm>
            <a:off x="720000" y="35317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Vanilla Autoencoder Results</a:t>
            </a:r>
            <a:endParaRPr sz="2800"/>
          </a:p>
        </p:txBody>
      </p:sp>
      <p:grpSp>
        <p:nvGrpSpPr>
          <p:cNvPr id="1559" name="Google Shape;1559;p41"/>
          <p:cNvGrpSpPr/>
          <p:nvPr/>
        </p:nvGrpSpPr>
        <p:grpSpPr>
          <a:xfrm>
            <a:off x="-123925" y="4132283"/>
            <a:ext cx="4558967" cy="1141122"/>
            <a:chOff x="-123925" y="4132283"/>
            <a:chExt cx="4558967" cy="1141122"/>
          </a:xfrm>
        </p:grpSpPr>
        <p:grpSp>
          <p:nvGrpSpPr>
            <p:cNvPr id="1560" name="Google Shape;1560;p41"/>
            <p:cNvGrpSpPr/>
            <p:nvPr/>
          </p:nvGrpSpPr>
          <p:grpSpPr>
            <a:xfrm>
              <a:off x="-2" y="4132283"/>
              <a:ext cx="2308406" cy="1141122"/>
              <a:chOff x="-2" y="4132283"/>
              <a:chExt cx="2308406" cy="1141122"/>
            </a:xfrm>
          </p:grpSpPr>
          <p:sp>
            <p:nvSpPr>
              <p:cNvPr id="1561" name="Google Shape;1561;p41"/>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1"/>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41"/>
            <p:cNvGrpSpPr/>
            <p:nvPr/>
          </p:nvGrpSpPr>
          <p:grpSpPr>
            <a:xfrm>
              <a:off x="-123925" y="4386226"/>
              <a:ext cx="4558967" cy="134100"/>
              <a:chOff x="796100" y="3019701"/>
              <a:chExt cx="4558967" cy="134100"/>
            </a:xfrm>
          </p:grpSpPr>
          <p:sp>
            <p:nvSpPr>
              <p:cNvPr id="1564" name="Google Shape;1564;p41"/>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5" name="Google Shape;1565;p41"/>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66" name="Google Shape;1566;p41"/>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collage of images of people and street signs&#10;&#10;Description automatically generated">
            <a:extLst>
              <a:ext uri="{FF2B5EF4-FFF2-40B4-BE49-F238E27FC236}">
                <a16:creationId xmlns:a16="http://schemas.microsoft.com/office/drawing/2014/main" id="{6486C10D-ACEE-FB0E-9506-9E8AC8092B46}"/>
              </a:ext>
            </a:extLst>
          </p:cNvPr>
          <p:cNvPicPr>
            <a:picLocks noChangeAspect="1"/>
          </p:cNvPicPr>
          <p:nvPr/>
        </p:nvPicPr>
        <p:blipFill>
          <a:blip r:embed="rId3"/>
          <a:stretch>
            <a:fillRect/>
          </a:stretch>
        </p:blipFill>
        <p:spPr>
          <a:xfrm>
            <a:off x="452387" y="1025871"/>
            <a:ext cx="4900362" cy="3266908"/>
          </a:xfrm>
          <a:prstGeom prst="rect">
            <a:avLst/>
          </a:prstGeom>
        </p:spPr>
      </p:pic>
      <p:sp>
        <p:nvSpPr>
          <p:cNvPr id="4" name="TextBox 3">
            <a:extLst>
              <a:ext uri="{FF2B5EF4-FFF2-40B4-BE49-F238E27FC236}">
                <a16:creationId xmlns:a16="http://schemas.microsoft.com/office/drawing/2014/main" id="{A912C5E3-C415-60AA-BB61-8C65CF9F1ADB}"/>
              </a:ext>
            </a:extLst>
          </p:cNvPr>
          <p:cNvSpPr txBox="1"/>
          <p:nvPr/>
        </p:nvSpPr>
        <p:spPr>
          <a:xfrm>
            <a:off x="5447899" y="2417861"/>
            <a:ext cx="3408305" cy="307777"/>
          </a:xfrm>
          <a:prstGeom prst="rect">
            <a:avLst/>
          </a:prstGeom>
          <a:noFill/>
        </p:spPr>
        <p:txBody>
          <a:bodyPr wrap="none" rtlCol="0">
            <a:spAutoFit/>
          </a:bodyPr>
          <a:lstStyle/>
          <a:p>
            <a:r>
              <a:rPr lang="en-US"/>
              <a:t>“Vanilla” Autoencoder after 1000 Epochs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41"/>
          <p:cNvSpPr txBox="1">
            <a:spLocks noGrp="1"/>
          </p:cNvSpPr>
          <p:nvPr>
            <p:ph type="title"/>
          </p:nvPr>
        </p:nvSpPr>
        <p:spPr>
          <a:xfrm>
            <a:off x="720000" y="36338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Global Fusion Autoencoder Results</a:t>
            </a:r>
            <a:endParaRPr sz="2800"/>
          </a:p>
        </p:txBody>
      </p:sp>
      <p:grpSp>
        <p:nvGrpSpPr>
          <p:cNvPr id="1559" name="Google Shape;1559;p41"/>
          <p:cNvGrpSpPr/>
          <p:nvPr/>
        </p:nvGrpSpPr>
        <p:grpSpPr>
          <a:xfrm>
            <a:off x="-123925" y="4132283"/>
            <a:ext cx="4558967" cy="1141122"/>
            <a:chOff x="-123925" y="4132283"/>
            <a:chExt cx="4558967" cy="1141122"/>
          </a:xfrm>
        </p:grpSpPr>
        <p:grpSp>
          <p:nvGrpSpPr>
            <p:cNvPr id="1560" name="Google Shape;1560;p41"/>
            <p:cNvGrpSpPr/>
            <p:nvPr/>
          </p:nvGrpSpPr>
          <p:grpSpPr>
            <a:xfrm>
              <a:off x="-2" y="4132283"/>
              <a:ext cx="2308406" cy="1141122"/>
              <a:chOff x="-2" y="4132283"/>
              <a:chExt cx="2308406" cy="1141122"/>
            </a:xfrm>
          </p:grpSpPr>
          <p:sp>
            <p:nvSpPr>
              <p:cNvPr id="1561" name="Google Shape;1561;p41"/>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1"/>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41"/>
            <p:cNvGrpSpPr/>
            <p:nvPr/>
          </p:nvGrpSpPr>
          <p:grpSpPr>
            <a:xfrm>
              <a:off x="-123925" y="4386226"/>
              <a:ext cx="4558967" cy="134100"/>
              <a:chOff x="796100" y="3019701"/>
              <a:chExt cx="4558967" cy="134100"/>
            </a:xfrm>
          </p:grpSpPr>
          <p:sp>
            <p:nvSpPr>
              <p:cNvPr id="1564" name="Google Shape;1564;p41"/>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5" name="Google Shape;1565;p41"/>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66" name="Google Shape;1566;p41"/>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descr="A collage of images of people and street signs&#10;&#10;Description automatically generated">
            <a:extLst>
              <a:ext uri="{FF2B5EF4-FFF2-40B4-BE49-F238E27FC236}">
                <a16:creationId xmlns:a16="http://schemas.microsoft.com/office/drawing/2014/main" id="{6486C10D-ACEE-FB0E-9506-9E8AC8092B46}"/>
              </a:ext>
            </a:extLst>
          </p:cNvPr>
          <p:cNvPicPr>
            <a:picLocks noChangeAspect="1"/>
          </p:cNvPicPr>
          <p:nvPr/>
        </p:nvPicPr>
        <p:blipFill>
          <a:blip r:embed="rId3"/>
          <a:stretch>
            <a:fillRect/>
          </a:stretch>
        </p:blipFill>
        <p:spPr>
          <a:xfrm>
            <a:off x="452387" y="1025871"/>
            <a:ext cx="4900362" cy="3266908"/>
          </a:xfrm>
          <a:prstGeom prst="rect">
            <a:avLst/>
          </a:prstGeom>
        </p:spPr>
      </p:pic>
      <p:sp>
        <p:nvSpPr>
          <p:cNvPr id="4" name="TextBox 3">
            <a:extLst>
              <a:ext uri="{FF2B5EF4-FFF2-40B4-BE49-F238E27FC236}">
                <a16:creationId xmlns:a16="http://schemas.microsoft.com/office/drawing/2014/main" id="{A912C5E3-C415-60AA-BB61-8C65CF9F1ADB}"/>
              </a:ext>
            </a:extLst>
          </p:cNvPr>
          <p:cNvSpPr txBox="1"/>
          <p:nvPr/>
        </p:nvSpPr>
        <p:spPr>
          <a:xfrm>
            <a:off x="5688904" y="2397715"/>
            <a:ext cx="2521844" cy="523220"/>
          </a:xfrm>
          <a:prstGeom prst="rect">
            <a:avLst/>
          </a:prstGeom>
          <a:noFill/>
        </p:spPr>
        <p:txBody>
          <a:bodyPr wrap="none" rtlCol="0">
            <a:spAutoFit/>
          </a:bodyPr>
          <a:lstStyle/>
          <a:p>
            <a:pPr algn="ctr"/>
            <a:r>
              <a:rPr lang="en-US"/>
              <a:t>“Global Fusion” Autoencoder </a:t>
            </a:r>
          </a:p>
          <a:p>
            <a:pPr algn="ctr"/>
            <a:r>
              <a:rPr lang="en-US"/>
              <a:t>after 800 Epochs</a:t>
            </a:r>
          </a:p>
        </p:txBody>
      </p:sp>
      <p:pic>
        <p:nvPicPr>
          <p:cNvPr id="5" name="Picture 4" descr="A collage of images of street signs and streetlights&#10;&#10;Description automatically generated">
            <a:extLst>
              <a:ext uri="{FF2B5EF4-FFF2-40B4-BE49-F238E27FC236}">
                <a16:creationId xmlns:a16="http://schemas.microsoft.com/office/drawing/2014/main" id="{CD505D8C-B0CE-A28B-BBA7-CDE2580DD75F}"/>
              </a:ext>
            </a:extLst>
          </p:cNvPr>
          <p:cNvPicPr>
            <a:picLocks noChangeAspect="1"/>
          </p:cNvPicPr>
          <p:nvPr/>
        </p:nvPicPr>
        <p:blipFill>
          <a:blip r:embed="rId4"/>
          <a:stretch>
            <a:fillRect/>
          </a:stretch>
        </p:blipFill>
        <p:spPr>
          <a:xfrm>
            <a:off x="452387" y="1017725"/>
            <a:ext cx="4900361" cy="3266907"/>
          </a:xfrm>
          <a:prstGeom prst="rect">
            <a:avLst/>
          </a:prstGeom>
        </p:spPr>
      </p:pic>
    </p:spTree>
    <p:extLst>
      <p:ext uri="{BB962C8B-B14F-4D97-AF65-F5344CB8AC3E}">
        <p14:creationId xmlns:p14="http://schemas.microsoft.com/office/powerpoint/2010/main" val="3430902094"/>
      </p:ext>
    </p:extLst>
  </p:cSld>
  <p:clrMapOvr>
    <a:masterClrMapping/>
  </p:clrMapOvr>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25</Slides>
  <Notes>22</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Introduction to Coding Workshop by Slidesgo</vt:lpstr>
      <vt:lpstr>Colorization of Black and White Images Using Machine Learning </vt:lpstr>
      <vt:lpstr>Meet The Team!</vt:lpstr>
      <vt:lpstr>Project Objective &amp; Overview </vt:lpstr>
      <vt:lpstr>Data Preparation</vt:lpstr>
      <vt:lpstr>01</vt:lpstr>
      <vt:lpstr>Autoencoder Architecture</vt:lpstr>
      <vt:lpstr>Autoencoder Training</vt:lpstr>
      <vt:lpstr>Vanilla Autoencoder Results</vt:lpstr>
      <vt:lpstr>Global Fusion Autoencoder Results</vt:lpstr>
      <vt:lpstr>Global Fusion Autoencoder Results</vt:lpstr>
      <vt:lpstr>02</vt:lpstr>
      <vt:lpstr>How does a CNN work?</vt:lpstr>
      <vt:lpstr>CNN Results</vt:lpstr>
      <vt:lpstr>Why did the CNN fail?</vt:lpstr>
      <vt:lpstr>03</vt:lpstr>
      <vt:lpstr>How does a GAN work?</vt:lpstr>
      <vt:lpstr>GAN Demo (10 epochs)</vt:lpstr>
      <vt:lpstr>Epoch 3</vt:lpstr>
      <vt:lpstr>Why did the GAN fail?</vt:lpstr>
      <vt:lpstr>04</vt:lpstr>
      <vt:lpstr>What is "NoGAN"?</vt:lpstr>
      <vt:lpstr>“NoGAN” Results</vt:lpstr>
      <vt:lpstr>Why does "NoGAN" work?</vt:lpstr>
      <vt:lpstr>Comparison of Models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Colorization of Black and White Images Using Machine Learning </dc:title>
  <cp:revision>1</cp:revision>
  <dcterms:modified xsi:type="dcterms:W3CDTF">2024-07-23T02:08:47Z</dcterms:modified>
</cp:coreProperties>
</file>